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notesMasterIdLst>
    <p:notesMasterId r:id="rId22"/>
  </p:notesMasterIdLst>
  <p:sldIdLst>
    <p:sldId id="259" r:id="rId2"/>
    <p:sldId id="265" r:id="rId3"/>
    <p:sldId id="269" r:id="rId4"/>
    <p:sldId id="266" r:id="rId5"/>
    <p:sldId id="275" r:id="rId6"/>
    <p:sldId id="278" r:id="rId7"/>
    <p:sldId id="282" r:id="rId8"/>
    <p:sldId id="267" r:id="rId9"/>
    <p:sldId id="285" r:id="rId10"/>
    <p:sldId id="270" r:id="rId11"/>
    <p:sldId id="279" r:id="rId12"/>
    <p:sldId id="287" r:id="rId13"/>
    <p:sldId id="271" r:id="rId14"/>
    <p:sldId id="290" r:id="rId15"/>
    <p:sldId id="291" r:id="rId16"/>
    <p:sldId id="272" r:id="rId17"/>
    <p:sldId id="281" r:id="rId18"/>
    <p:sldId id="289" r:id="rId19"/>
    <p:sldId id="274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890C8-950D-4E5B-9E7D-942F79DEC237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2C479-7E05-4936-AFCA-126B485360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2C479-7E05-4936-AFCA-126B4853605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7138E-E50D-4050-BAFA-E2C75D3887CA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259518-7C15-4D14-AE77-00149C700A4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077200" cy="2057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i="1" smtClean="0">
                <a:latin typeface="DevLys 010" pitchFamily="2" charset="0"/>
              </a:rPr>
              <a:t>    </a:t>
            </a:r>
            <a:r>
              <a:rPr lang="en-US" sz="6600" b="1" i="1" smtClean="0">
                <a:latin typeface="DevLys 010" pitchFamily="2" charset="0"/>
              </a:rPr>
              <a:t>izf'k{k.k gsrq %&amp; fof/k 'kk[kk</a:t>
            </a:r>
            <a:br>
              <a:rPr lang="en-US" sz="6600" b="1" i="1" smtClean="0">
                <a:latin typeface="DevLys 010" pitchFamily="2" charset="0"/>
              </a:rPr>
            </a:br>
            <a:r>
              <a:rPr lang="en-US" sz="6600" b="1" i="1" smtClean="0">
                <a:latin typeface="DevLys 010" pitchFamily="2" charset="0"/>
              </a:rPr>
              <a:t>   izstsaVs’ku fcUnqokj</a:t>
            </a:r>
            <a:endParaRPr lang="en-US" sz="6600" b="1" i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600" b="1" dirty="0" smtClean="0">
                <a:latin typeface="DevLys 010" pitchFamily="2" charset="0"/>
              </a:rPr>
              <a:t>1- </a:t>
            </a:r>
            <a:r>
              <a:rPr lang="en-US" sz="3600" b="1" dirty="0" err="1" smtClean="0">
                <a:latin typeface="DevLys 010" pitchFamily="2" charset="0"/>
              </a:rPr>
              <a:t>ftys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lacaf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izdj.kksa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iath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 smtClean="0">
                <a:latin typeface="DevLys 010" pitchFamily="2" charset="0"/>
              </a:rPr>
              <a:t>1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}</a:t>
            </a:r>
            <a:r>
              <a:rPr lang="en-US" sz="2000" dirty="0" err="1" smtClean="0">
                <a:latin typeface="DevLys 010" pitchFamily="2" charset="0"/>
              </a:rPr>
              <a:t>kjk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ekuuh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mPPk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U;k;ky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tcyiqj</a:t>
            </a:r>
            <a:r>
              <a:rPr lang="en-US" sz="2000" dirty="0" smtClean="0">
                <a:latin typeface="DevLys 010" pitchFamily="2" charset="0"/>
              </a:rPr>
              <a:t>] ,</a:t>
            </a:r>
            <a:r>
              <a:rPr lang="en-US" sz="2000" dirty="0" err="1" smtClean="0">
                <a:latin typeface="DevLys 010" pitchFamily="2" charset="0"/>
              </a:rPr>
              <a:t>oa</a:t>
            </a:r>
            <a:r>
              <a:rPr lang="en-US" sz="2000" dirty="0" smtClean="0">
                <a:latin typeface="DevLys 010" pitchFamily="2" charset="0"/>
              </a:rPr>
              <a:t> ek0m0 U;k0 [</a:t>
            </a:r>
            <a:r>
              <a:rPr lang="en-US" sz="2000" dirty="0" err="1" smtClean="0">
                <a:latin typeface="DevLys 010" pitchFamily="2" charset="0"/>
              </a:rPr>
              <a:t>k.MihB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bankSj</a:t>
            </a:r>
            <a:r>
              <a:rPr lang="en-US" sz="2000" dirty="0" smtClean="0">
                <a:latin typeface="DevLys 010" pitchFamily="2" charset="0"/>
              </a:rPr>
              <a:t> ,</a:t>
            </a:r>
            <a:r>
              <a:rPr lang="en-US" sz="2000" dirty="0" err="1" smtClean="0">
                <a:latin typeface="DevLys 010" pitchFamily="2" charset="0"/>
              </a:rPr>
              <a:t>oa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Xokfy;j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izLrqr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gksus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okys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fjV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kfpdkvksa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ds</a:t>
            </a:r>
            <a:r>
              <a:rPr lang="en-US" sz="2000" dirty="0" smtClean="0">
                <a:latin typeface="DevLys 010" pitchFamily="2" charset="0"/>
              </a:rPr>
              <a:t> la/</a:t>
            </a:r>
            <a:r>
              <a:rPr lang="en-US" sz="2000" dirty="0" err="1" smtClean="0">
                <a:latin typeface="DevLys 010" pitchFamily="2" charset="0"/>
              </a:rPr>
              <a:t>kkj.k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gsrq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}</a:t>
            </a:r>
            <a:r>
              <a:rPr lang="en-US" sz="2000" dirty="0" err="1" smtClean="0">
                <a:latin typeface="DevLys 010" pitchFamily="2" charset="0"/>
              </a:rPr>
              <a:t>kjk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i`Fkd</a:t>
            </a:r>
            <a:r>
              <a:rPr lang="en-US" sz="2000" dirty="0" smtClean="0">
                <a:latin typeface="DevLys 010" pitchFamily="2" charset="0"/>
              </a:rPr>
              <a:t>&amp; </a:t>
            </a:r>
            <a:r>
              <a:rPr lang="en-US" sz="2000" dirty="0" err="1" smtClean="0">
                <a:latin typeface="DevLys 010" pitchFamily="2" charset="0"/>
              </a:rPr>
              <a:t>i`Fkd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iath</a:t>
            </a:r>
            <a:r>
              <a:rPr lang="en-US" sz="2000" dirty="0" smtClean="0">
                <a:latin typeface="DevLys 010" pitchFamily="2" charset="0"/>
              </a:rPr>
              <a:t> la/</a:t>
            </a:r>
            <a:r>
              <a:rPr lang="en-US" sz="2000" dirty="0" err="1" smtClean="0">
                <a:latin typeface="DevLys 010" pitchFamily="2" charset="0"/>
              </a:rPr>
              <a:t>kkfjr</a:t>
            </a:r>
            <a:r>
              <a:rPr lang="en-US" sz="2000" dirty="0" smtClean="0">
                <a:latin typeface="DevLys 010" pitchFamily="2" charset="0"/>
              </a:rPr>
              <a:t> dh </a:t>
            </a:r>
            <a:r>
              <a:rPr lang="en-US" sz="2000" dirty="0" err="1" smtClean="0">
                <a:latin typeface="DevLys 010" pitchFamily="2" charset="0"/>
              </a:rPr>
              <a:t>tkrh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gSA</a:t>
            </a:r>
            <a:endParaRPr lang="en-US" sz="2000" dirty="0" smtClean="0">
              <a:latin typeface="DevLys 010" pitchFamily="2" charset="0"/>
            </a:endParaRPr>
          </a:p>
          <a:p>
            <a:pPr algn="just"/>
            <a:r>
              <a:rPr lang="en-US" sz="2000" b="1" dirty="0" smtClean="0">
                <a:latin typeface="DevLys 010" pitchFamily="2" charset="0"/>
              </a:rPr>
              <a:t>2- </a:t>
            </a:r>
            <a:r>
              <a:rPr lang="en-US" sz="2000" dirty="0" err="1" smtClean="0">
                <a:latin typeface="DevLys 010" pitchFamily="2" charset="0"/>
              </a:rPr>
              <a:t>jkT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fuokZpu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laca</a:t>
            </a:r>
            <a:r>
              <a:rPr lang="en-US" sz="2000" dirty="0" smtClean="0">
                <a:latin typeface="DevLys 010" pitchFamily="2" charset="0"/>
              </a:rPr>
              <a:t>/k </a:t>
            </a:r>
            <a:r>
              <a:rPr lang="en-US" sz="2000" dirty="0" err="1" smtClean="0">
                <a:latin typeface="DevLys 010" pitchFamily="2" charset="0"/>
              </a:rPr>
              <a:t>ekuUkh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U;k;ky;ksa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yxus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okyh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pquko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kfpdkvksa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fuEu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fcUnqvksa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ij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dk;Zokgh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Rofjr</a:t>
            </a:r>
            <a:r>
              <a:rPr lang="en-US" sz="2000" dirty="0" smtClean="0">
                <a:latin typeface="DevLys 010" pitchFamily="2" charset="0"/>
              </a:rPr>
              <a:t> dh </a:t>
            </a:r>
            <a:r>
              <a:rPr lang="en-US" sz="2000" dirty="0" err="1" smtClean="0">
                <a:latin typeface="DevLys 010" pitchFamily="2" charset="0"/>
              </a:rPr>
              <a:t>tkrh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gSA</a:t>
            </a:r>
            <a:r>
              <a:rPr lang="en-US" sz="2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000" b="1" dirty="0" smtClean="0">
                <a:latin typeface="DevLys 010" pitchFamily="2" charset="0"/>
              </a:rPr>
              <a:t>3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ekuuh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mPp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U;k;ky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ls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tSls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dksbZ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fd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izfr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izkIr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gksrh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</a:t>
            </a:r>
            <a:r>
              <a:rPr lang="en-US" sz="2000" dirty="0" smtClean="0">
                <a:latin typeface="DevLys 010" pitchFamily="2" charset="0"/>
              </a:rPr>
              <a:t>] </a:t>
            </a:r>
            <a:r>
              <a:rPr lang="en-US" sz="2000" dirty="0" err="1" smtClean="0">
                <a:latin typeface="DevLys 010" pitchFamily="2" charset="0"/>
              </a:rPr>
              <a:t>rks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}</a:t>
            </a:r>
            <a:r>
              <a:rPr lang="en-US" sz="2000" dirty="0" err="1" smtClean="0">
                <a:latin typeface="DevLys 010" pitchFamily="2" charset="0"/>
              </a:rPr>
              <a:t>kjk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mDr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iath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izfOk"V</a:t>
            </a:r>
            <a:r>
              <a:rPr lang="en-US" sz="2000" dirty="0" smtClean="0">
                <a:latin typeface="DevLys 010" pitchFamily="2" charset="0"/>
              </a:rPr>
              <a:t> dh </a:t>
            </a:r>
            <a:r>
              <a:rPr lang="en-US" sz="2000" dirty="0" err="1" smtClean="0">
                <a:latin typeface="DevLys 010" pitchFamily="2" charset="0"/>
              </a:rPr>
              <a:t>tkrh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gSsA</a:t>
            </a:r>
            <a:endParaRPr lang="en-US" sz="2000" dirty="0" smtClean="0">
              <a:latin typeface="DevLys 010" pitchFamily="2" charset="0"/>
            </a:endParaRPr>
          </a:p>
          <a:p>
            <a:pPr algn="just"/>
            <a:r>
              <a:rPr lang="en-US" sz="2000" b="1" dirty="0" smtClean="0">
                <a:latin typeface="DevLys 010" pitchFamily="2" charset="0"/>
              </a:rPr>
              <a:t>4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mDr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iath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ls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dks</a:t>
            </a:r>
            <a:r>
              <a:rPr lang="en-US" sz="2000" dirty="0" smtClean="0">
                <a:latin typeface="DevLys 010" pitchFamily="2" charset="0"/>
              </a:rPr>
              <a:t> ;g </a:t>
            </a:r>
            <a:r>
              <a:rPr lang="en-US" sz="2000" dirty="0" err="1" smtClean="0">
                <a:latin typeface="DevLys 010" pitchFamily="2" charset="0"/>
              </a:rPr>
              <a:t>ekywe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gksrk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</a:t>
            </a:r>
            <a:r>
              <a:rPr lang="en-US" sz="2000" dirty="0" smtClean="0">
                <a:latin typeface="DevLys 010" pitchFamily="2" charset="0"/>
              </a:rPr>
              <a:t>] </a:t>
            </a:r>
            <a:r>
              <a:rPr lang="en-US" sz="2000" dirty="0" err="1" smtClean="0">
                <a:latin typeface="DevLys 010" pitchFamily="2" charset="0"/>
              </a:rPr>
              <a:t>fd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Ekkuuh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mPPk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U;k;ky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tcyiqj</a:t>
            </a:r>
            <a:r>
              <a:rPr lang="en-US" sz="2000" dirty="0" smtClean="0">
                <a:latin typeface="DevLys 010" pitchFamily="2" charset="0"/>
              </a:rPr>
              <a:t>] </a:t>
            </a:r>
            <a:r>
              <a:rPr lang="en-US" sz="2000" dirty="0" err="1" smtClean="0">
                <a:latin typeface="DevLys 010" pitchFamily="2" charset="0"/>
              </a:rPr>
              <a:t>bankSj</a:t>
            </a:r>
            <a:r>
              <a:rPr lang="en-US" sz="2000" dirty="0" smtClean="0">
                <a:latin typeface="DevLys 010" pitchFamily="2" charset="0"/>
              </a:rPr>
              <a:t>] </a:t>
            </a:r>
            <a:r>
              <a:rPr lang="en-US" sz="2000" dirty="0" err="1" smtClean="0">
                <a:latin typeface="DevLys 010" pitchFamily="2" charset="0"/>
              </a:rPr>
              <a:t>Xokfy;j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dkSu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ls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o"kZ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fdruh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fjV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kfpdk,s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izLrqr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gqbZ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vksj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bu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fjV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kfpdkvksa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fdl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o"kZ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easa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fujkdj.k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gqvkA</a:t>
            </a:r>
            <a:endParaRPr lang="en-US" sz="2000" dirty="0" smtClean="0">
              <a:latin typeface="DevLys 010" pitchFamily="2" charset="0"/>
            </a:endParaRPr>
          </a:p>
          <a:p>
            <a:pPr algn="just"/>
            <a:r>
              <a:rPr lang="en-US" sz="2000" b="1" dirty="0" smtClean="0">
                <a:latin typeface="DevLys 010" pitchFamily="2" charset="0"/>
              </a:rPr>
              <a:t>5- </a:t>
            </a:r>
            <a:r>
              <a:rPr lang="en-US" sz="2000" b="1" dirty="0" err="1" smtClean="0">
                <a:latin typeface="DevLys 010" pitchFamily="2" charset="0"/>
              </a:rPr>
              <a:t>vk;ksx</a:t>
            </a:r>
            <a:r>
              <a:rPr lang="en-US" sz="2000" b="1" dirty="0" smtClean="0">
                <a:latin typeface="DevLys 010" pitchFamily="2" charset="0"/>
              </a:rPr>
              <a:t> }</a:t>
            </a:r>
            <a:r>
              <a:rPr lang="en-US" sz="2000" b="1" dirty="0" err="1" smtClean="0">
                <a:latin typeface="DevLys 010" pitchFamily="2" charset="0"/>
              </a:rPr>
              <a:t>kjk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iath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dk</a:t>
            </a:r>
            <a:r>
              <a:rPr lang="en-US" sz="2000" b="1" dirty="0" smtClean="0">
                <a:latin typeface="DevLys 010" pitchFamily="2" charset="0"/>
              </a:rPr>
              <a:t> la/</a:t>
            </a:r>
            <a:r>
              <a:rPr lang="en-US" sz="2000" b="1" dirty="0" err="1" smtClean="0">
                <a:latin typeface="DevLys 010" pitchFamily="2" charset="0"/>
              </a:rPr>
              <a:t>kkj.k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fuEu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izk:i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esa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fd;k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tkrk</a:t>
            </a:r>
            <a:r>
              <a:rPr lang="en-US" sz="2000" b="1" dirty="0" smtClean="0">
                <a:latin typeface="DevLys 010" pitchFamily="2" charset="0"/>
              </a:rPr>
              <a:t> </a:t>
            </a:r>
            <a:r>
              <a:rPr lang="en-US" sz="2000" b="1" dirty="0" err="1" smtClean="0">
                <a:latin typeface="DevLys 010" pitchFamily="2" charset="0"/>
              </a:rPr>
              <a:t>gS</a:t>
            </a:r>
            <a:r>
              <a:rPr lang="en-US" sz="2000" b="1" dirty="0" smtClean="0">
                <a:latin typeface="DevLys 010" pitchFamily="2" charset="0"/>
              </a:rPr>
              <a:t> %&amp;</a:t>
            </a:r>
          </a:p>
          <a:p>
            <a:pPr algn="just"/>
            <a:r>
              <a:rPr lang="en-US" sz="2000" dirty="0" smtClean="0"/>
              <a:t>a</a:t>
            </a:r>
            <a:r>
              <a:rPr lang="en-US" sz="2000" dirty="0" smtClean="0">
                <a:latin typeface="DevLys 010" pitchFamily="2" charset="0"/>
              </a:rPr>
              <a:t>- l0 </a:t>
            </a:r>
            <a:r>
              <a:rPr lang="en-US" sz="2000" dirty="0" err="1" smtClean="0">
                <a:latin typeface="DevLys 010" pitchFamily="2" charset="0"/>
              </a:rPr>
              <a:t>dzekad</a:t>
            </a:r>
            <a:r>
              <a:rPr lang="en-US" sz="2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000" dirty="0" smtClean="0"/>
              <a:t>b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UkLrh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dzekad</a:t>
            </a:r>
            <a:r>
              <a:rPr lang="en-US" sz="2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000" dirty="0" smtClean="0"/>
              <a:t>c.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fjV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dzekad@fnukad</a:t>
            </a:r>
            <a:r>
              <a:rPr lang="en-US" sz="2000" dirty="0" smtClean="0">
                <a:latin typeface="DevLys 010" pitchFamily="2" charset="0"/>
              </a:rPr>
              <a:t> ,</a:t>
            </a:r>
            <a:r>
              <a:rPr lang="en-US" sz="2000" dirty="0" err="1" smtClean="0">
                <a:latin typeface="DevLys 010" pitchFamily="2" charset="0"/>
              </a:rPr>
              <a:t>oa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fo"k;A</a:t>
            </a:r>
            <a:endParaRPr lang="en-US" sz="2000" dirty="0" smtClean="0">
              <a:latin typeface="DevLys 010" pitchFamily="2" charset="0"/>
            </a:endParaRPr>
          </a:p>
          <a:p>
            <a:pPr algn="just"/>
            <a:r>
              <a:rPr lang="en-US" sz="2000" dirty="0" smtClean="0"/>
              <a:t>d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fjV</a:t>
            </a:r>
            <a:r>
              <a:rPr lang="en-US" sz="2000" dirty="0" smtClean="0">
                <a:latin typeface="DevLys 010" pitchFamily="2" charset="0"/>
              </a:rPr>
              <a:t> ;</a:t>
            </a:r>
            <a:r>
              <a:rPr lang="en-US" sz="2000" dirty="0" err="1" smtClean="0">
                <a:latin typeface="DevLys 010" pitchFamily="2" charset="0"/>
              </a:rPr>
              <a:t>kfpdk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izHkkjh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vf</a:t>
            </a:r>
            <a:r>
              <a:rPr lang="en-US" sz="2000" dirty="0" smtClean="0">
                <a:latin typeface="DevLys 010" pitchFamily="2" charset="0"/>
              </a:rPr>
              <a:t>/</a:t>
            </a:r>
            <a:r>
              <a:rPr lang="en-US" sz="2000" dirty="0" err="1" smtClean="0">
                <a:latin typeface="DevLys 010" pitchFamily="2" charset="0"/>
              </a:rPr>
              <a:t>kdkjh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fd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fu;qfDRkA</a:t>
            </a:r>
            <a:endParaRPr lang="en-US" sz="2000" dirty="0" smtClean="0">
              <a:latin typeface="DevLys 010" pitchFamily="2" charset="0"/>
            </a:endParaRPr>
          </a:p>
          <a:p>
            <a:pPr algn="just"/>
            <a:r>
              <a:rPr lang="en-US" sz="2000" dirty="0" smtClean="0"/>
              <a:t>e</a:t>
            </a:r>
            <a:r>
              <a:rPr lang="en-US" sz="2000" dirty="0" smtClean="0">
                <a:latin typeface="DevLys 010" pitchFamily="2" charset="0"/>
              </a:rPr>
              <a:t>- </a:t>
            </a:r>
            <a:r>
              <a:rPr lang="en-US" sz="2000" dirty="0" err="1" smtClean="0">
                <a:latin typeface="DevLys 010" pitchFamily="2" charset="0"/>
              </a:rPr>
              <a:t>tokcnkos</a:t>
            </a:r>
            <a:r>
              <a:rPr lang="en-US" sz="2000" dirty="0" smtClean="0">
                <a:latin typeface="DevLys 010" pitchFamily="2" charset="0"/>
              </a:rPr>
              <a:t> dh </a:t>
            </a:r>
            <a:r>
              <a:rPr lang="en-US" sz="2000" dirty="0" err="1" smtClean="0">
                <a:latin typeface="DevLys 010" pitchFamily="2" charset="0"/>
              </a:rPr>
              <a:t>fLFkfr</a:t>
            </a:r>
            <a:r>
              <a:rPr lang="en-US" sz="2000" dirty="0" smtClean="0">
                <a:latin typeface="DevLys 010" pitchFamily="2" charset="0"/>
              </a:rPr>
              <a:t> A</a:t>
            </a:r>
          </a:p>
          <a:p>
            <a:pPr algn="just"/>
            <a:r>
              <a:rPr lang="en-US" sz="2000" dirty="0" smtClean="0"/>
              <a:t>f.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fu.kZ</a:t>
            </a:r>
            <a:r>
              <a:rPr lang="en-US" sz="2000" dirty="0" smtClean="0">
                <a:latin typeface="DevLys 010" pitchFamily="2" charset="0"/>
              </a:rPr>
              <a:t>; dh </a:t>
            </a:r>
            <a:r>
              <a:rPr lang="en-US" sz="2000" dirty="0" err="1" smtClean="0">
                <a:latin typeface="DevLys 010" pitchFamily="2" charset="0"/>
              </a:rPr>
              <a:t>fLFkfr</a:t>
            </a:r>
            <a:r>
              <a:rPr lang="en-US" sz="2000" dirty="0" smtClean="0">
                <a:latin typeface="DevLys 010" pitchFamily="2" charset="0"/>
              </a:rPr>
              <a:t>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2-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fujarj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Hkstuk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 fontScale="25000" lnSpcReduction="20000"/>
          </a:bodyPr>
          <a:lstStyle/>
          <a:p>
            <a:endParaRPr lang="en-US" sz="3200" b="1" dirty="0" smtClean="0">
              <a:latin typeface="DevLys 010" pitchFamily="2" charset="0"/>
            </a:endParaRPr>
          </a:p>
          <a:p>
            <a:pPr algn="just">
              <a:lnSpc>
                <a:spcPts val="2400"/>
              </a:lnSpc>
            </a:pPr>
            <a:r>
              <a:rPr lang="en-US" sz="8000" b="1" dirty="0" smtClean="0">
                <a:latin typeface="DevLys 010" pitchFamily="2" charset="0"/>
              </a:rPr>
              <a:t>1-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vk;ksx</a:t>
            </a:r>
            <a:r>
              <a:rPr lang="en-US" sz="8000" dirty="0" smtClean="0">
                <a:latin typeface="DevLys 010" pitchFamily="2" charset="0"/>
              </a:rPr>
              <a:t> }</a:t>
            </a:r>
            <a:r>
              <a:rPr lang="en-US" sz="8000" dirty="0" err="1" smtClean="0">
                <a:latin typeface="DevLys 010" pitchFamily="2" charset="0"/>
              </a:rPr>
              <a:t>kjk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leLr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dysDVj</a:t>
            </a:r>
            <a:r>
              <a:rPr lang="en-US" sz="8000" dirty="0" smtClean="0">
                <a:latin typeface="DevLys 010" pitchFamily="2" charset="0"/>
              </a:rPr>
              <a:t> ,</a:t>
            </a:r>
            <a:r>
              <a:rPr lang="en-US" sz="8000" dirty="0" err="1" smtClean="0">
                <a:latin typeface="DevLys 010" pitchFamily="2" charset="0"/>
              </a:rPr>
              <a:t>oa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ftyk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fuokZpu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vf</a:t>
            </a:r>
            <a:r>
              <a:rPr lang="en-US" sz="8000" dirty="0" smtClean="0">
                <a:latin typeface="DevLys 010" pitchFamily="2" charset="0"/>
              </a:rPr>
              <a:t>/</a:t>
            </a:r>
            <a:r>
              <a:rPr lang="en-US" sz="8000" dirty="0" err="1" smtClean="0">
                <a:latin typeface="DevLys 010" pitchFamily="2" charset="0"/>
              </a:rPr>
              <a:t>kdkjh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dks</a:t>
            </a:r>
            <a:r>
              <a:rPr lang="en-US" sz="8000" dirty="0" smtClean="0">
                <a:latin typeface="DevLys 010" pitchFamily="2" charset="0"/>
              </a:rPr>
              <a:t> 24 </a:t>
            </a:r>
            <a:r>
              <a:rPr lang="en-US" sz="8000" dirty="0" err="1" smtClean="0">
                <a:latin typeface="DevLys 010" pitchFamily="2" charset="0"/>
              </a:rPr>
              <a:t>twu</a:t>
            </a:r>
            <a:r>
              <a:rPr lang="en-US" sz="8000" dirty="0" smtClean="0">
                <a:latin typeface="DevLys 010" pitchFamily="2" charset="0"/>
              </a:rPr>
              <a:t> 2015 }</a:t>
            </a:r>
            <a:r>
              <a:rPr lang="en-US" sz="8000" dirty="0" err="1" smtClean="0">
                <a:latin typeface="DevLys 010" pitchFamily="2" charset="0"/>
              </a:rPr>
              <a:t>kjk</a:t>
            </a:r>
            <a:r>
              <a:rPr lang="en-US" sz="8000" dirty="0" smtClean="0">
                <a:latin typeface="DevLys 010" pitchFamily="2" charset="0"/>
              </a:rPr>
              <a:t> ;g </a:t>
            </a:r>
            <a:r>
              <a:rPr lang="en-US" sz="8000" dirty="0" err="1" smtClean="0">
                <a:latin typeface="DevLys 010" pitchFamily="2" charset="0"/>
              </a:rPr>
              <a:t>funsZ’k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fn;s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x;s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Fks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fd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ekuuh</a:t>
            </a:r>
            <a:r>
              <a:rPr lang="en-US" sz="8000" dirty="0" smtClean="0">
                <a:latin typeface="DevLys 010" pitchFamily="2" charset="0"/>
              </a:rPr>
              <a:t>; </a:t>
            </a:r>
            <a:r>
              <a:rPr lang="en-US" sz="8000" dirty="0" err="1" smtClean="0">
                <a:latin typeface="DevLys 010" pitchFamily="2" charset="0"/>
              </a:rPr>
              <a:t>mPPk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U;k;ky</a:t>
            </a:r>
            <a:r>
              <a:rPr lang="en-US" sz="8000" dirty="0" smtClean="0">
                <a:latin typeface="DevLys 010" pitchFamily="2" charset="0"/>
              </a:rPr>
              <a:t>; ,</a:t>
            </a:r>
            <a:r>
              <a:rPr lang="en-US" sz="8000" dirty="0" err="1" smtClean="0">
                <a:latin typeface="DevLys 010" pitchFamily="2" charset="0"/>
              </a:rPr>
              <a:t>oa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mldh</a:t>
            </a:r>
            <a:r>
              <a:rPr lang="en-US" sz="8000" dirty="0" smtClean="0">
                <a:latin typeface="DevLys 010" pitchFamily="2" charset="0"/>
              </a:rPr>
              <a:t> [</a:t>
            </a:r>
            <a:r>
              <a:rPr lang="en-US" sz="8000" dirty="0" err="1" smtClean="0">
                <a:latin typeface="DevLys 010" pitchFamily="2" charset="0"/>
              </a:rPr>
              <a:t>k.MihB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bankSj</a:t>
            </a:r>
            <a:r>
              <a:rPr lang="en-US" sz="8000" dirty="0" smtClean="0">
                <a:latin typeface="DevLys 010" pitchFamily="2" charset="0"/>
              </a:rPr>
              <a:t> ,</a:t>
            </a:r>
            <a:r>
              <a:rPr lang="en-US" sz="8000" dirty="0" err="1" smtClean="0">
                <a:latin typeface="DevLys 010" pitchFamily="2" charset="0"/>
              </a:rPr>
              <a:t>oa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Xokfy;j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rFkk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ftyk</a:t>
            </a:r>
            <a:r>
              <a:rPr lang="en-US" sz="8000" dirty="0" smtClean="0">
                <a:latin typeface="DevLys 010" pitchFamily="2" charset="0"/>
              </a:rPr>
              <a:t> ,</a:t>
            </a:r>
            <a:r>
              <a:rPr lang="en-US" sz="8000" dirty="0" err="1" smtClean="0">
                <a:latin typeface="DevLys 010" pitchFamily="2" charset="0"/>
              </a:rPr>
              <a:t>oa</a:t>
            </a:r>
            <a:r>
              <a:rPr lang="en-US" sz="8000" dirty="0" smtClean="0">
                <a:latin typeface="DevLys 010" pitchFamily="2" charset="0"/>
              </a:rPr>
              <a:t> l+= </a:t>
            </a:r>
            <a:r>
              <a:rPr lang="en-US" sz="8000" dirty="0" err="1" smtClean="0">
                <a:latin typeface="DevLys 010" pitchFamily="2" charset="0"/>
              </a:rPr>
              <a:t>U;k;ky;ksa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esa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nk;j</a:t>
            </a:r>
            <a:r>
              <a:rPr lang="en-US" sz="8000" dirty="0" smtClean="0">
                <a:latin typeface="DevLys 010" pitchFamily="2" charset="0"/>
              </a:rPr>
              <a:t> ;</a:t>
            </a:r>
            <a:r>
              <a:rPr lang="en-US" sz="8000" dirty="0" err="1" smtClean="0">
                <a:latin typeface="DevLys 010" pitchFamily="2" charset="0"/>
              </a:rPr>
              <a:t>kfpdkvksa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ds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fo</a:t>
            </a:r>
            <a:r>
              <a:rPr lang="en-US" sz="8000" dirty="0" smtClean="0">
                <a:latin typeface="DevLys 010" pitchFamily="2" charset="0"/>
              </a:rPr>
              <a:t>:) </a:t>
            </a:r>
            <a:r>
              <a:rPr lang="en-US" sz="8000" dirty="0" err="1" smtClean="0">
                <a:latin typeface="DevLys 010" pitchFamily="2" charset="0"/>
              </a:rPr>
              <a:t>vk;ksx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fd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vksj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ls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izLrqr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tokcnkok@vkns’kksa</a:t>
            </a:r>
            <a:r>
              <a:rPr lang="en-US" sz="8000" dirty="0" smtClean="0">
                <a:latin typeface="DevLys 010" pitchFamily="2" charset="0"/>
              </a:rPr>
              <a:t> dh </a:t>
            </a:r>
            <a:r>
              <a:rPr lang="en-US" sz="8000" dirty="0" err="1" smtClean="0">
                <a:latin typeface="DevLys 010" pitchFamily="2" charset="0"/>
              </a:rPr>
              <a:t>izfr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rFkk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izdj.k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essa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vkxkeh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lquokbZ</a:t>
            </a:r>
            <a:r>
              <a:rPr lang="en-US" sz="8000" dirty="0" smtClean="0">
                <a:latin typeface="DevLys 010" pitchFamily="2" charset="0"/>
              </a:rPr>
              <a:t> dh </a:t>
            </a:r>
            <a:r>
              <a:rPr lang="en-US" sz="8000" dirty="0" err="1" smtClean="0">
                <a:latin typeface="DevLys 010" pitchFamily="2" charset="0"/>
              </a:rPr>
              <a:t>frfFk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ls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vk;ksx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dks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fu;fer</a:t>
            </a:r>
            <a:r>
              <a:rPr lang="en-US" sz="8000" dirty="0" smtClean="0">
                <a:latin typeface="DevLys 010" pitchFamily="2" charset="0"/>
              </a:rPr>
              <a:t> :</a:t>
            </a:r>
            <a:r>
              <a:rPr lang="en-US" sz="8000" dirty="0" err="1" smtClean="0">
                <a:latin typeface="DevLys 010" pitchFamily="2" charset="0"/>
              </a:rPr>
              <a:t>i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ls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voxr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djkosA</a:t>
            </a:r>
            <a:endParaRPr lang="en-US" sz="8000" dirty="0" smtClean="0">
              <a:latin typeface="DevLys 010" pitchFamily="2" charset="0"/>
            </a:endParaRPr>
          </a:p>
          <a:p>
            <a:pPr algn="just">
              <a:lnSpc>
                <a:spcPts val="2400"/>
              </a:lnSpc>
            </a:pPr>
            <a:r>
              <a:rPr lang="en-US" sz="8000" b="1" dirty="0" smtClean="0">
                <a:latin typeface="DevLys 010" pitchFamily="2" charset="0"/>
              </a:rPr>
              <a:t>2-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mijksDr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tkudkjh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Hkstus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gsrq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vk;ksx</a:t>
            </a:r>
            <a:r>
              <a:rPr lang="en-US" sz="8000" dirty="0" smtClean="0">
                <a:latin typeface="DevLys 010" pitchFamily="2" charset="0"/>
              </a:rPr>
              <a:t> }</a:t>
            </a:r>
            <a:r>
              <a:rPr lang="en-US" sz="8000" dirty="0" err="1" smtClean="0">
                <a:latin typeface="DevLys 010" pitchFamily="2" charset="0"/>
              </a:rPr>
              <a:t>kjk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fuEu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izk:i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rS;kj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fd;k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tkdj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izsf"kr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fd;k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x;k</a:t>
            </a:r>
            <a:r>
              <a:rPr lang="en-US" sz="8000" dirty="0" smtClean="0">
                <a:latin typeface="DevLys 010" pitchFamily="2" charset="0"/>
              </a:rPr>
              <a:t> </a:t>
            </a:r>
            <a:r>
              <a:rPr lang="en-US" sz="8000" dirty="0" err="1" smtClean="0">
                <a:latin typeface="DevLys 010" pitchFamily="2" charset="0"/>
              </a:rPr>
              <a:t>FkkA</a:t>
            </a:r>
            <a:r>
              <a:rPr lang="en-US" sz="8000" dirty="0" smtClean="0">
                <a:latin typeface="DevLys 010" pitchFamily="2" charset="0"/>
              </a:rPr>
              <a:t> </a:t>
            </a:r>
          </a:p>
          <a:p>
            <a:pPr algn="just"/>
            <a:endParaRPr lang="en-US" sz="4800" dirty="0" smtClean="0">
              <a:latin typeface="DevLys 010" pitchFamily="2" charset="0"/>
            </a:endParaRPr>
          </a:p>
          <a:p>
            <a:pPr algn="just"/>
            <a:endParaRPr lang="en-US" sz="800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7400" b="1" dirty="0" smtClean="0">
                <a:latin typeface="DevLys 010" pitchFamily="2" charset="0"/>
              </a:rPr>
              <a:t>   </a:t>
            </a:r>
            <a:r>
              <a:rPr lang="en-US" sz="7400" b="1" dirty="0" err="1" smtClean="0">
                <a:latin typeface="DevLys 010" pitchFamily="2" charset="0"/>
              </a:rPr>
              <a:t>ftyk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Lrj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ij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vk;ksx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ds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fo</a:t>
            </a:r>
            <a:r>
              <a:rPr lang="en-US" sz="7400" b="1" dirty="0" smtClean="0">
                <a:latin typeface="DevLys 010" pitchFamily="2" charset="0"/>
              </a:rPr>
              <a:t>:) </a:t>
            </a:r>
            <a:r>
              <a:rPr lang="en-US" sz="7400" b="1" dirty="0" err="1" smtClean="0">
                <a:latin typeface="DevLys 010" pitchFamily="2" charset="0"/>
              </a:rPr>
              <a:t>nk;j</a:t>
            </a:r>
            <a:r>
              <a:rPr lang="en-US" sz="7400" b="1" dirty="0" smtClean="0">
                <a:latin typeface="DevLys 010" pitchFamily="2" charset="0"/>
              </a:rPr>
              <a:t> ;</a:t>
            </a:r>
            <a:r>
              <a:rPr lang="en-US" sz="7400" b="1" dirty="0" err="1" smtClean="0">
                <a:latin typeface="DevLys 010" pitchFamily="2" charset="0"/>
              </a:rPr>
              <a:t>kfpdk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ds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v|ru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fLFkfr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vk;ksx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dks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izsf"kr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djus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ckcr</a:t>
            </a:r>
            <a:r>
              <a:rPr lang="en-US" sz="7400" b="1" dirty="0" smtClean="0">
                <a:latin typeface="DevLys 010" pitchFamily="2" charset="0"/>
              </a:rPr>
              <a:t>~ </a:t>
            </a:r>
            <a:r>
              <a:rPr lang="en-US" sz="7400" b="1" dirty="0" err="1" smtClean="0">
                <a:latin typeface="DevLys 010" pitchFamily="2" charset="0"/>
              </a:rPr>
              <a:t>izk:iA</a:t>
            </a:r>
            <a:endParaRPr lang="en-US" sz="7400" b="1" dirty="0" smtClean="0">
              <a:latin typeface="DevLys 010" pitchFamily="2" charset="0"/>
            </a:endParaRPr>
          </a:p>
          <a:p>
            <a:pPr algn="just"/>
            <a:r>
              <a:rPr lang="en-US" sz="7400" b="1" dirty="0" smtClean="0">
                <a:latin typeface="DevLys 010" pitchFamily="2" charset="0"/>
              </a:rPr>
              <a:t> </a:t>
            </a:r>
            <a:endParaRPr lang="en-US" sz="4400" b="1" dirty="0" smtClean="0">
              <a:latin typeface="DevLys 010" pitchFamily="2" charset="0"/>
            </a:endParaRPr>
          </a:p>
          <a:p>
            <a:endParaRPr lang="en-US" sz="7400" dirty="0" smtClean="0">
              <a:latin typeface="DevLys 010" pitchFamily="2" charset="0"/>
            </a:endParaRPr>
          </a:p>
          <a:p>
            <a:endParaRPr lang="en-US" sz="7400" dirty="0" smtClean="0">
              <a:latin typeface="DevLys 010" pitchFamily="2" charset="0"/>
            </a:endParaRPr>
          </a:p>
          <a:p>
            <a:endParaRPr lang="en-US" sz="7400" dirty="0" smtClean="0">
              <a:latin typeface="DevLys 010" pitchFamily="2" charset="0"/>
            </a:endParaRPr>
          </a:p>
          <a:p>
            <a:endParaRPr lang="en-US" sz="7400" dirty="0" smtClean="0">
              <a:latin typeface="DevLys 010" pitchFamily="2" charset="0"/>
            </a:endParaRPr>
          </a:p>
          <a:p>
            <a:endParaRPr lang="en-US" sz="400" dirty="0" smtClean="0">
              <a:latin typeface="DevLys 010" pitchFamily="2" charset="0"/>
            </a:endParaRPr>
          </a:p>
          <a:p>
            <a:endParaRPr lang="en-US" sz="400" dirty="0" smtClean="0">
              <a:latin typeface="DevLys 010" pitchFamily="2" charset="0"/>
            </a:endParaRPr>
          </a:p>
          <a:p>
            <a:endParaRPr lang="en-US" sz="3200" dirty="0" smtClean="0">
              <a:latin typeface="DevLys 010" pitchFamily="2" charset="0"/>
            </a:endParaRPr>
          </a:p>
          <a:p>
            <a:pPr algn="ctr"/>
            <a:r>
              <a:rPr lang="en-US" sz="7400" b="1" dirty="0" smtClean="0">
                <a:latin typeface="DevLys 010" pitchFamily="2" charset="0"/>
              </a:rPr>
              <a:t>    </a:t>
            </a:r>
            <a:r>
              <a:rPr lang="en-US" sz="7400" b="1" dirty="0" err="1" smtClean="0">
                <a:latin typeface="DevLys 010" pitchFamily="2" charset="0"/>
              </a:rPr>
              <a:t>fjiksfVZax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ekg</a:t>
            </a:r>
            <a:r>
              <a:rPr lang="en-US" sz="7400" b="1" dirty="0" smtClean="0">
                <a:latin typeface="DevLys 010" pitchFamily="2" charset="0"/>
              </a:rPr>
              <a:t>  &amp;&amp;&amp;&amp;&amp;&amp;&amp;&amp;&amp; </a:t>
            </a:r>
          </a:p>
          <a:p>
            <a:pPr algn="ctr"/>
            <a:r>
              <a:rPr lang="en-US" sz="7400" b="1" dirty="0" smtClean="0">
                <a:latin typeface="DevLys 010" pitchFamily="2" charset="0"/>
              </a:rPr>
              <a:t>    </a:t>
            </a:r>
            <a:r>
              <a:rPr lang="en-US" sz="7400" b="1" dirty="0" err="1" smtClean="0">
                <a:latin typeface="DevLys 010" pitchFamily="2" charset="0"/>
              </a:rPr>
              <a:t>ftys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dk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uke</a:t>
            </a:r>
            <a:r>
              <a:rPr lang="en-US" sz="7400" b="1" dirty="0" smtClean="0">
                <a:latin typeface="DevLys 010" pitchFamily="2" charset="0"/>
              </a:rPr>
              <a:t>  &amp;&amp;&amp;&amp;&amp;&amp;&amp;&amp;&amp; </a:t>
            </a:r>
          </a:p>
          <a:p>
            <a:endParaRPr lang="en-US" sz="7400" dirty="0" smtClean="0">
              <a:latin typeface="DevLys 010" pitchFamily="2" charset="0"/>
            </a:endParaRPr>
          </a:p>
          <a:p>
            <a:pPr lvl="8"/>
            <a:r>
              <a:rPr lang="en-US" sz="7400" b="1" dirty="0" smtClean="0">
                <a:latin typeface="DevLys 010" pitchFamily="2" charset="0"/>
              </a:rPr>
              <a:t>                                       </a:t>
            </a:r>
            <a:r>
              <a:rPr lang="en-US" sz="7400" b="1" dirty="0" err="1" smtClean="0">
                <a:latin typeface="DevLys 010" pitchFamily="2" charset="0"/>
              </a:rPr>
              <a:t>gLrk</a:t>
            </a:r>
            <a:r>
              <a:rPr lang="en-US" sz="7400" b="1" dirty="0" smtClean="0">
                <a:latin typeface="DevLys 010" pitchFamily="2" charset="0"/>
              </a:rPr>
              <a:t>{</a:t>
            </a:r>
            <a:r>
              <a:rPr lang="en-US" sz="7400" b="1" dirty="0" err="1" smtClean="0">
                <a:latin typeface="DevLys 010" pitchFamily="2" charset="0"/>
              </a:rPr>
              <a:t>kj</a:t>
            </a:r>
            <a:endParaRPr lang="en-US" sz="7400" b="1" dirty="0" smtClean="0">
              <a:latin typeface="DevLys 010" pitchFamily="2" charset="0"/>
            </a:endParaRPr>
          </a:p>
          <a:p>
            <a:pPr lvl="8"/>
            <a:r>
              <a:rPr lang="en-US" sz="7400" b="1" dirty="0" smtClean="0">
                <a:latin typeface="DevLys 010" pitchFamily="2" charset="0"/>
              </a:rPr>
              <a:t>                        ¼izdj.k </a:t>
            </a:r>
            <a:r>
              <a:rPr lang="en-US" sz="7400" b="1" dirty="0" err="1" smtClean="0">
                <a:latin typeface="DevLys 010" pitchFamily="2" charset="0"/>
              </a:rPr>
              <a:t>esa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fu;qqDr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izdj.k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izHkkjh</a:t>
            </a:r>
            <a:r>
              <a:rPr lang="en-US" sz="7400" b="1" dirty="0" smtClean="0">
                <a:latin typeface="DevLys 010" pitchFamily="2" charset="0"/>
              </a:rPr>
              <a:t> </a:t>
            </a:r>
            <a:r>
              <a:rPr lang="en-US" sz="7400" b="1" dirty="0" err="1" smtClean="0">
                <a:latin typeface="DevLys 010" pitchFamily="2" charset="0"/>
              </a:rPr>
              <a:t>vf</a:t>
            </a:r>
            <a:r>
              <a:rPr lang="en-US" sz="7400" b="1" dirty="0" smtClean="0">
                <a:latin typeface="DevLys 010" pitchFamily="2" charset="0"/>
              </a:rPr>
              <a:t>/kdkjh½</a:t>
            </a:r>
            <a:endParaRPr lang="en-US" sz="74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657600"/>
          <a:ext cx="7467599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244"/>
                <a:gridCol w="1244851"/>
                <a:gridCol w="1710105"/>
                <a:gridCol w="1449264"/>
                <a:gridCol w="2513135"/>
              </a:tblGrid>
              <a:tr h="972921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DevLys 010" pitchFamily="2" charset="0"/>
                        </a:rPr>
                        <a:t>Lk0 dz0 </a:t>
                      </a:r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DevLys 010" pitchFamily="2" charset="0"/>
                        </a:rPr>
                        <a:t>fjV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dirty="0" err="1" smtClean="0">
                          <a:latin typeface="DevLys 010" pitchFamily="2" charset="0"/>
                        </a:rPr>
                        <a:t>fiVh’ku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dzekad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err="1" smtClean="0">
                          <a:latin typeface="DevLys 010" pitchFamily="2" charset="0"/>
                        </a:rPr>
                        <a:t>izdj.k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oknh@izfroknh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uke</a:t>
                      </a:r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err="1" smtClean="0">
                          <a:latin typeface="DevLys 010" pitchFamily="2" charset="0"/>
                        </a:rPr>
                        <a:t>izdj.k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dirty="0" err="1" smtClean="0">
                          <a:latin typeface="DevLys 010" pitchFamily="2" charset="0"/>
                        </a:rPr>
                        <a:t>fu;r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fn- ¼izkjaHkk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var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rd½</a:t>
                      </a:r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DevLys 010" pitchFamily="2" charset="0"/>
                        </a:rPr>
                        <a:t>izdj.k</a:t>
                      </a:r>
                      <a:r>
                        <a:rPr lang="en-US" b="1" dirty="0" smtClean="0">
                          <a:latin typeface="DevLys 010" pitchFamily="2" charset="0"/>
                        </a:rPr>
                        <a:t> dh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v|ru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fLFkfr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¼izdj.k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;fn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vkns’k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gks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x,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rks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izfr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layXu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dj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izsf"kr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DevLys 010" pitchFamily="2" charset="0"/>
                        </a:rPr>
                        <a:t>djsa</a:t>
                      </a:r>
                      <a:r>
                        <a:rPr lang="en-US" b="1" baseline="0" dirty="0" smtClean="0">
                          <a:latin typeface="DevLys 010" pitchFamily="2" charset="0"/>
                        </a:rPr>
                        <a:t> ½</a:t>
                      </a:r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474879">
                <a:tc>
                  <a:txBody>
                    <a:bodyPr/>
                    <a:lstStyle/>
                    <a:p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DevLys 010" pitchFamily="2" charset="0"/>
              </a:rPr>
              <a:t>3- </a:t>
            </a:r>
            <a:r>
              <a:rPr lang="en-US" sz="3600" b="1" dirty="0" err="1" smtClean="0">
                <a:latin typeface="DevLys 010" pitchFamily="2" charset="0"/>
              </a:rPr>
              <a:t>ftyk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Lrj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ikfjr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vthZ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izdj.kksa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la/</a:t>
            </a:r>
            <a:r>
              <a:rPr lang="en-US" sz="3600" b="1" dirty="0" err="1" smtClean="0">
                <a:latin typeface="DevLys 010" pitchFamily="2" charset="0"/>
              </a:rPr>
              <a:t>kkj.k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1-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l= </a:t>
            </a:r>
            <a:r>
              <a:rPr lang="en-US" sz="2400" dirty="0" err="1" smtClean="0">
                <a:latin typeface="DevLys 010" pitchFamily="2" charset="0"/>
              </a:rPr>
              <a:t>U;k;ky;ksa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gksus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okys</a:t>
            </a:r>
            <a:r>
              <a:rPr lang="en-US" sz="2400" dirty="0" smtClean="0">
                <a:latin typeface="DevLys 010" pitchFamily="2" charset="0"/>
              </a:rPr>
              <a:t> izdj.kks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dYksDVj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izHkkjh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fu;qfDRk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2-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izHkkjh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kkldh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vfHkHkk"kd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</a:t>
            </a:r>
            <a:r>
              <a:rPr lang="en-US" sz="2400" dirty="0" smtClean="0">
                <a:latin typeface="DevLys 010" pitchFamily="2" charset="0"/>
              </a:rPr>
              <a:t>/;e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rS;kj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djk;k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r>
              <a:rPr lang="en-US" sz="24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3-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leLr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kdkfj;ksa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l= </a:t>
            </a:r>
            <a:r>
              <a:rPr lang="en-US" sz="2400" dirty="0" err="1" smtClean="0">
                <a:latin typeface="DevLys 010" pitchFamily="2" charset="0"/>
              </a:rPr>
              <a:t>U;k;ky;ks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fujarj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Hkstus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funsZ’k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fn;s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x;sA</a:t>
            </a:r>
            <a:r>
              <a:rPr lang="en-US" sz="2400" dirty="0" smtClean="0">
                <a:latin typeface="DevLys 010" pitchFamily="2" charset="0"/>
              </a:rPr>
              <a:t>  </a:t>
            </a: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4-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Lrj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gksus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okys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U;k;ky;hu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iath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la/</a:t>
            </a:r>
            <a:r>
              <a:rPr lang="en-US" sz="2400" dirty="0" err="1" smtClean="0">
                <a:latin typeface="DevLys 010" pitchFamily="2" charset="0"/>
              </a:rPr>
              <a:t>kkfjr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5-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mijksDr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iath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U;k;ky;ksa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vIkj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ntZ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;</a:t>
            </a:r>
            <a:r>
              <a:rPr lang="en-US" sz="2400" dirty="0" err="1" smtClean="0">
                <a:latin typeface="DevLys 010" pitchFamily="2" charset="0"/>
              </a:rPr>
              <a:t>kfpdkvksaa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ikfjr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vkns’kksa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fooj.k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vafdr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DevLys 010" pitchFamily="2" charset="0"/>
              </a:rPr>
              <a:t> 4- </a:t>
            </a:r>
            <a:r>
              <a:rPr lang="en-US" sz="3200" b="1" dirty="0" err="1" smtClean="0">
                <a:latin typeface="DevLys 010" pitchFamily="2" charset="0"/>
              </a:rPr>
              <a:t>dksVZ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dsl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eSustesaV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flLVe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smtClean="0">
                <a:latin typeface="DevLys 010" pitchFamily="2" charset="0"/>
              </a:rPr>
              <a:t>¼;w0 vkj0 ,y0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tkudkjh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viyksM</a:t>
            </a:r>
            <a:r>
              <a:rPr lang="en-US" sz="3200" b="1" dirty="0" smtClean="0">
                <a:latin typeface="DevLys 010" pitchFamily="2" charset="0"/>
              </a:rPr>
              <a:t> djuk½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>
                <a:latin typeface="DevLys 010" pitchFamily="2" charset="0"/>
              </a:rPr>
              <a:t>1-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vk;ksx</a:t>
            </a:r>
            <a:r>
              <a:rPr lang="en-US" sz="1800" dirty="0" smtClean="0">
                <a:latin typeface="DevLys 010" pitchFamily="2" charset="0"/>
              </a:rPr>
              <a:t> }</a:t>
            </a:r>
            <a:r>
              <a:rPr lang="en-US" sz="1800" dirty="0" err="1" smtClean="0">
                <a:latin typeface="DevLys 010" pitchFamily="2" charset="0"/>
              </a:rPr>
              <a:t>kjk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o"kZ</a:t>
            </a:r>
            <a:r>
              <a:rPr lang="en-US" sz="1800" dirty="0" smtClean="0">
                <a:latin typeface="DevLys 010" pitchFamily="2" charset="0"/>
              </a:rPr>
              <a:t> 2016 </a:t>
            </a:r>
            <a:r>
              <a:rPr lang="en-US" sz="1800" dirty="0" err="1" smtClean="0">
                <a:latin typeface="DevLys 010" pitchFamily="2" charset="0"/>
              </a:rPr>
              <a:t>esa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dksVZ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dsl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eSustesaV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flLVe</a:t>
            </a:r>
            <a:r>
              <a:rPr lang="en-US" sz="1800" dirty="0" smtClean="0">
                <a:latin typeface="DevLys 010" pitchFamily="2" charset="0"/>
              </a:rPr>
              <a:t> ¼;w0 vkj0 ,y0½ </a:t>
            </a:r>
            <a:r>
              <a:rPr lang="en-US" sz="1800" dirty="0" err="1" smtClean="0">
                <a:latin typeface="DevLys 010" pitchFamily="2" charset="0"/>
              </a:rPr>
              <a:t>rS;kj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fd;k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x;k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gSA</a:t>
            </a:r>
            <a:endParaRPr lang="en-US" sz="1800" dirty="0" smtClean="0">
              <a:latin typeface="DevLys 010" pitchFamily="2" charset="0"/>
            </a:endParaRPr>
          </a:p>
          <a:p>
            <a:pPr algn="just"/>
            <a:r>
              <a:rPr lang="en-US" sz="1800" b="1" dirty="0" smtClean="0">
                <a:latin typeface="DevLys 010" pitchFamily="2" charset="0"/>
              </a:rPr>
              <a:t>2- </a:t>
            </a:r>
            <a:r>
              <a:rPr lang="en-US" sz="1800" b="1" dirty="0" err="1" smtClean="0">
                <a:latin typeface="DevLys 010" pitchFamily="2" charset="0"/>
              </a:rPr>
              <a:t>mDRk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dsl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eSustesaV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flLVe</a:t>
            </a:r>
            <a:r>
              <a:rPr lang="en-US" sz="1800" b="1" dirty="0" smtClean="0">
                <a:latin typeface="DevLys 010" pitchFamily="2" charset="0"/>
              </a:rPr>
              <a:t> ¼;w0 vkj0 ,y0½ </a:t>
            </a:r>
            <a:r>
              <a:rPr lang="en-US" sz="1800" b="1" dirty="0" err="1" smtClean="0">
                <a:latin typeface="DevLys 010" pitchFamily="2" charset="0"/>
              </a:rPr>
              <a:t>esa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fuEu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tkudkjh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tujsV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gksrh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gS</a:t>
            </a:r>
            <a:r>
              <a:rPr lang="en-US" sz="1800" b="1" dirty="0" smtClean="0">
                <a:latin typeface="DevLys 010" pitchFamily="2" charset="0"/>
              </a:rPr>
              <a:t> %&amp;</a:t>
            </a:r>
          </a:p>
          <a:p>
            <a:pPr algn="just"/>
            <a:r>
              <a:rPr lang="en-US" sz="1800" dirty="0" smtClean="0"/>
              <a:t>a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smtClean="0"/>
              <a:t>Case Number Wise Detail</a:t>
            </a:r>
          </a:p>
          <a:p>
            <a:pPr algn="just"/>
            <a:r>
              <a:rPr lang="en-US" sz="1800" dirty="0" smtClean="0"/>
              <a:t>b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smtClean="0"/>
              <a:t>Case Type Wise Detail</a:t>
            </a:r>
          </a:p>
          <a:p>
            <a:pPr algn="just"/>
            <a:r>
              <a:rPr lang="en-US" sz="1800" dirty="0" smtClean="0"/>
              <a:t>c</a:t>
            </a:r>
            <a:r>
              <a:rPr lang="en-US" sz="1800" dirty="0" smtClean="0">
                <a:latin typeface="DevLys 010" pitchFamily="2" charset="0"/>
              </a:rPr>
              <a:t>-</a:t>
            </a:r>
            <a:r>
              <a:rPr lang="en-US" sz="1800" dirty="0" smtClean="0"/>
              <a:t>  High Court Wise Detail</a:t>
            </a:r>
          </a:p>
          <a:p>
            <a:pPr algn="just"/>
            <a:r>
              <a:rPr lang="en-US" sz="1800" dirty="0" smtClean="0"/>
              <a:t>d.  Year Wise Detail</a:t>
            </a:r>
          </a:p>
          <a:p>
            <a:pPr algn="just"/>
            <a:r>
              <a:rPr lang="en-US" sz="1800" dirty="0" smtClean="0"/>
              <a:t>e</a:t>
            </a:r>
            <a:r>
              <a:rPr lang="en-US" sz="1800" dirty="0" smtClean="0">
                <a:latin typeface="DevLys 010" pitchFamily="2" charset="0"/>
              </a:rPr>
              <a:t>-</a:t>
            </a:r>
            <a:r>
              <a:rPr lang="en-US" sz="1800" dirty="0" smtClean="0"/>
              <a:t>  Status Wise Detail </a:t>
            </a:r>
          </a:p>
          <a:p>
            <a:pPr algn="just"/>
            <a:r>
              <a:rPr lang="en-US" sz="1800" dirty="0" smtClean="0"/>
              <a:t>f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smtClean="0"/>
              <a:t>Generate OIC Letter</a:t>
            </a:r>
          </a:p>
          <a:p>
            <a:pPr algn="just"/>
            <a:r>
              <a:rPr lang="en-US" sz="1800" dirty="0" smtClean="0"/>
              <a:t>g</a:t>
            </a:r>
            <a:r>
              <a:rPr lang="en-US" sz="1800" dirty="0" smtClean="0">
                <a:latin typeface="DevLys 010" pitchFamily="2" charset="0"/>
              </a:rPr>
              <a:t>-  </a:t>
            </a:r>
            <a:r>
              <a:rPr lang="en-US" sz="1800" dirty="0" err="1" smtClean="0"/>
              <a:t>Disrict</a:t>
            </a:r>
            <a:r>
              <a:rPr lang="en-US" sz="1800" dirty="0" smtClean="0"/>
              <a:t> Wise/ Commission </a:t>
            </a:r>
            <a:r>
              <a:rPr lang="en-US" sz="1800" dirty="0" err="1" smtClean="0"/>
              <a:t>wiseRegisterd</a:t>
            </a:r>
            <a:r>
              <a:rPr lang="en-US" sz="1800" dirty="0" smtClean="0"/>
              <a:t> Case Details</a:t>
            </a:r>
          </a:p>
          <a:p>
            <a:pPr algn="just"/>
            <a:r>
              <a:rPr lang="en-US" sz="1800" dirty="0" smtClean="0"/>
              <a:t>h</a:t>
            </a:r>
            <a:r>
              <a:rPr lang="en-US" sz="1800" dirty="0" smtClean="0">
                <a:latin typeface="DevLys 010" pitchFamily="2" charset="0"/>
              </a:rPr>
              <a:t>-  </a:t>
            </a:r>
            <a:r>
              <a:rPr lang="en-US" sz="1800" dirty="0" err="1" smtClean="0"/>
              <a:t>Disrict</a:t>
            </a:r>
            <a:r>
              <a:rPr lang="en-US" sz="1800" dirty="0" smtClean="0"/>
              <a:t> Wise/ Commission wise </a:t>
            </a:r>
            <a:r>
              <a:rPr lang="en-US" sz="1800" dirty="0" err="1" smtClean="0"/>
              <a:t>Stastus</a:t>
            </a:r>
            <a:r>
              <a:rPr lang="en-US" sz="1800" dirty="0" smtClean="0"/>
              <a:t> (pending, Dispose, Stay) Details </a:t>
            </a:r>
          </a:p>
          <a:p>
            <a:pPr algn="just"/>
            <a:r>
              <a:rPr lang="en-US" sz="1800" dirty="0" smtClean="0"/>
              <a:t>i </a:t>
            </a:r>
            <a:r>
              <a:rPr lang="en-US" sz="1800" dirty="0" err="1" smtClean="0"/>
              <a:t>Disrict</a:t>
            </a:r>
            <a:r>
              <a:rPr lang="en-US" sz="1800" dirty="0" smtClean="0"/>
              <a:t> Wise/Commission wise Case Status (pending, </a:t>
            </a:r>
            <a:r>
              <a:rPr lang="en-US" sz="1800" dirty="0" err="1" smtClean="0"/>
              <a:t>Dispose,Stay</a:t>
            </a:r>
            <a:r>
              <a:rPr lang="en-US" sz="1800" dirty="0" smtClean="0"/>
              <a:t>) Summery</a:t>
            </a:r>
          </a:p>
          <a:p>
            <a:pPr algn="just"/>
            <a:r>
              <a:rPr lang="en-US" sz="1800" dirty="0" smtClean="0"/>
              <a:t>j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err="1" smtClean="0"/>
              <a:t>Disrict</a:t>
            </a:r>
            <a:r>
              <a:rPr lang="en-US" sz="1800" dirty="0" smtClean="0"/>
              <a:t> Who Entered Case Details.</a:t>
            </a:r>
            <a:endParaRPr lang="en-US" sz="1800" dirty="0" smtClean="0">
              <a:latin typeface="DevLys 010" pitchFamily="2" charset="0"/>
            </a:endParaRPr>
          </a:p>
          <a:p>
            <a:pPr algn="just"/>
            <a:r>
              <a:rPr lang="en-US" sz="1800" b="1" dirty="0" smtClean="0">
                <a:latin typeface="DevLys 010" pitchFamily="2" charset="0"/>
              </a:rPr>
              <a:t>3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vk;ksx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</a:t>
            </a:r>
            <a:r>
              <a:rPr lang="en-US" sz="1800" dirty="0" smtClean="0">
                <a:latin typeface="DevLys 010" pitchFamily="2" charset="0"/>
              </a:rPr>
              <a:t>;- </a:t>
            </a:r>
            <a:r>
              <a:rPr lang="en-US" sz="1800" dirty="0" err="1" smtClean="0">
                <a:latin typeface="DevLys 010" pitchFamily="2" charset="0"/>
              </a:rPr>
              <a:t>Vh</a:t>
            </a:r>
            <a:r>
              <a:rPr lang="en-US" sz="1800" dirty="0" smtClean="0">
                <a:latin typeface="DevLys 010" pitchFamily="2" charset="0"/>
              </a:rPr>
              <a:t>- '</a:t>
            </a:r>
            <a:r>
              <a:rPr lang="en-US" sz="1800" dirty="0" err="1" smtClean="0">
                <a:latin typeface="DevLys 010" pitchFamily="2" charset="0"/>
              </a:rPr>
              <a:t>kkk</a:t>
            </a:r>
            <a:r>
              <a:rPr lang="en-US" sz="1800" dirty="0" smtClean="0">
                <a:latin typeface="DevLys 010" pitchFamily="2" charset="0"/>
              </a:rPr>
              <a:t>[</a:t>
            </a:r>
            <a:r>
              <a:rPr lang="en-US" sz="1800" dirty="0" err="1" smtClean="0">
                <a:latin typeface="DevLys 010" pitchFamily="2" charset="0"/>
              </a:rPr>
              <a:t>kk</a:t>
            </a:r>
            <a:r>
              <a:rPr lang="en-US" sz="1800" dirty="0" smtClean="0">
                <a:latin typeface="DevLys 010" pitchFamily="2" charset="0"/>
              </a:rPr>
              <a:t> }</a:t>
            </a:r>
            <a:r>
              <a:rPr lang="en-US" sz="1800" dirty="0" err="1" smtClean="0">
                <a:latin typeface="DevLys 010" pitchFamily="2" charset="0"/>
              </a:rPr>
              <a:t>kjk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izR;sd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ftyk</a:t>
            </a:r>
            <a:r>
              <a:rPr lang="en-US" sz="1800" dirty="0" smtClean="0">
                <a:latin typeface="DevLys 010" pitchFamily="2" charset="0"/>
              </a:rPr>
              <a:t> ,</a:t>
            </a:r>
            <a:r>
              <a:rPr lang="en-US" sz="1800" dirty="0" err="1" smtClean="0">
                <a:latin typeface="DevLys 010" pitchFamily="2" charset="0"/>
              </a:rPr>
              <a:t>oa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vk;ksx</a:t>
            </a:r>
            <a:r>
              <a:rPr lang="en-US" sz="1800" dirty="0" smtClean="0">
                <a:latin typeface="DevLys 010" pitchFamily="2" charset="0"/>
              </a:rPr>
              <a:t> dh </a:t>
            </a:r>
            <a:r>
              <a:rPr lang="en-US" sz="1800" dirty="0" err="1" smtClean="0">
                <a:latin typeface="DevLys 010" pitchFamily="2" charset="0"/>
              </a:rPr>
              <a:t>fof</a:t>
            </a:r>
            <a:r>
              <a:rPr lang="en-US" sz="1800" dirty="0" smtClean="0">
                <a:latin typeface="DevLys 010" pitchFamily="2" charset="0"/>
              </a:rPr>
              <a:t>/k '</a:t>
            </a:r>
            <a:r>
              <a:rPr lang="en-US" sz="1800" dirty="0" err="1" smtClean="0">
                <a:latin typeface="DevLys 010" pitchFamily="2" charset="0"/>
              </a:rPr>
              <a:t>kk</a:t>
            </a:r>
            <a:r>
              <a:rPr lang="en-US" sz="1800" dirty="0" smtClean="0">
                <a:latin typeface="DevLys 010" pitchFamily="2" charset="0"/>
              </a:rPr>
              <a:t>[</a:t>
            </a:r>
            <a:r>
              <a:rPr lang="en-US" sz="1800" dirty="0" err="1" smtClean="0">
                <a:latin typeface="DevLys 010" pitchFamily="2" charset="0"/>
              </a:rPr>
              <a:t>kk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dks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dksVZ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dsl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eSustesaV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flLVe</a:t>
            </a:r>
            <a:r>
              <a:rPr lang="en-US" sz="1800" dirty="0" smtClean="0">
                <a:latin typeface="DevLys 010" pitchFamily="2" charset="0"/>
              </a:rPr>
              <a:t> ¼;w0 vkj0 ,y0½ </a:t>
            </a:r>
            <a:r>
              <a:rPr lang="en-US" sz="1800" dirty="0" err="1" smtClean="0">
                <a:latin typeface="DevLys 010" pitchFamily="2" charset="0"/>
              </a:rPr>
              <a:t>ds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lapkyu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gsrq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vkbZ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err="1" smtClean="0">
                <a:latin typeface="DevLys 010" pitchFamily="2" charset="0"/>
              </a:rPr>
              <a:t>Mh</a:t>
            </a:r>
            <a:r>
              <a:rPr lang="en-US" sz="1800" dirty="0" smtClean="0">
                <a:latin typeface="DevLys 010" pitchFamily="2" charset="0"/>
              </a:rPr>
              <a:t>]- </a:t>
            </a:r>
            <a:r>
              <a:rPr lang="en-US" sz="1800" dirty="0" err="1" smtClean="0">
                <a:latin typeface="DevLys 010" pitchFamily="2" charset="0"/>
              </a:rPr>
              <a:t>ikloMZ</a:t>
            </a:r>
            <a:r>
              <a:rPr lang="en-US" sz="1800" dirty="0" smtClean="0">
                <a:latin typeface="DevLys 010" pitchFamily="2" charset="0"/>
              </a:rPr>
              <a:t>  </a:t>
            </a:r>
            <a:r>
              <a:rPr lang="en-US" sz="1800" dirty="0" err="1" smtClean="0">
                <a:latin typeface="DevLys 010" pitchFamily="2" charset="0"/>
              </a:rPr>
              <a:t>miyC</a:t>
            </a:r>
            <a:r>
              <a:rPr lang="en-US" sz="1800" dirty="0" smtClean="0">
                <a:latin typeface="DevLys 010" pitchFamily="2" charset="0"/>
              </a:rPr>
              <a:t>/k </a:t>
            </a:r>
            <a:r>
              <a:rPr lang="en-US" sz="1800" dirty="0" err="1" smtClean="0">
                <a:latin typeface="DevLys 010" pitchFamily="2" charset="0"/>
              </a:rPr>
              <a:t>djk;s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x;k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gSA</a:t>
            </a:r>
            <a:endParaRPr lang="en-US" sz="1800" dirty="0" smtClean="0">
              <a:latin typeface="DevLys 010" pitchFamily="2" charset="0"/>
            </a:endParaRPr>
          </a:p>
          <a:p>
            <a:pPr algn="just"/>
            <a:r>
              <a:rPr lang="en-US" sz="1800" b="1" dirty="0" smtClean="0">
                <a:latin typeface="DevLys 010" pitchFamily="2" charset="0"/>
              </a:rPr>
              <a:t>4-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ekuuh</a:t>
            </a:r>
            <a:r>
              <a:rPr lang="en-US" sz="1800" dirty="0" smtClean="0">
                <a:latin typeface="DevLys 010" pitchFamily="2" charset="0"/>
              </a:rPr>
              <a:t>; </a:t>
            </a:r>
            <a:r>
              <a:rPr lang="en-US" sz="1800" dirty="0" err="1" smtClean="0">
                <a:latin typeface="DevLys 010" pitchFamily="2" charset="0"/>
              </a:rPr>
              <a:t>U;k;ky;ksa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esa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izLrqr</a:t>
            </a:r>
            <a:r>
              <a:rPr lang="en-US" sz="1800" dirty="0" smtClean="0">
                <a:latin typeface="DevLys 010" pitchFamily="2" charset="0"/>
              </a:rPr>
              <a:t>  ;</a:t>
            </a:r>
            <a:r>
              <a:rPr lang="en-US" sz="1800" dirty="0" err="1" smtClean="0">
                <a:latin typeface="DevLys 010" pitchFamily="2" charset="0"/>
              </a:rPr>
              <a:t>kfpdkvks</a:t>
            </a:r>
            <a:r>
              <a:rPr lang="en-US" sz="1800" dirty="0" smtClean="0">
                <a:latin typeface="DevLys 010" pitchFamily="2" charset="0"/>
              </a:rPr>
              <a:t> dh </a:t>
            </a:r>
            <a:r>
              <a:rPr lang="en-US" sz="1800" dirty="0" err="1" smtClean="0">
                <a:latin typeface="DevLys 010" pitchFamily="2" charset="0"/>
              </a:rPr>
              <a:t>tkudkjh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izR;sd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ftys</a:t>
            </a:r>
            <a:r>
              <a:rPr lang="en-US" sz="1800" dirty="0" smtClean="0">
                <a:latin typeface="DevLys 010" pitchFamily="2" charset="0"/>
              </a:rPr>
              <a:t> }</a:t>
            </a:r>
            <a:r>
              <a:rPr lang="en-US" sz="1800" dirty="0" err="1" smtClean="0">
                <a:latin typeface="DevLys 010" pitchFamily="2" charset="0"/>
              </a:rPr>
              <a:t>kjk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vkoafVr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vkbZ</a:t>
            </a:r>
            <a:r>
              <a:rPr lang="en-US" sz="1800" dirty="0" smtClean="0">
                <a:latin typeface="DevLys 010" pitchFamily="2" charset="0"/>
              </a:rPr>
              <a:t>- </a:t>
            </a:r>
            <a:r>
              <a:rPr lang="en-US" sz="1800" dirty="0" err="1" smtClean="0">
                <a:latin typeface="DevLys 010" pitchFamily="2" charset="0"/>
              </a:rPr>
              <a:t>Mh</a:t>
            </a:r>
            <a:r>
              <a:rPr lang="en-US" sz="1800" dirty="0" smtClean="0">
                <a:latin typeface="DevLys 010" pitchFamily="2" charset="0"/>
              </a:rPr>
              <a:t>-] </a:t>
            </a:r>
            <a:r>
              <a:rPr lang="en-US" sz="1800" dirty="0" err="1" smtClean="0">
                <a:latin typeface="DevLys 010" pitchFamily="2" charset="0"/>
              </a:rPr>
              <a:t>ikloMZ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ds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ek</a:t>
            </a:r>
            <a:r>
              <a:rPr lang="en-US" sz="1800" dirty="0" smtClean="0">
                <a:latin typeface="DevLys 010" pitchFamily="2" charset="0"/>
              </a:rPr>
              <a:t>/;e </a:t>
            </a:r>
            <a:r>
              <a:rPr lang="en-US" sz="1800" dirty="0" err="1" smtClean="0">
                <a:latin typeface="DevLys 010" pitchFamily="2" charset="0"/>
              </a:rPr>
              <a:t>ls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QhM</a:t>
            </a:r>
            <a:r>
              <a:rPr lang="en-US" sz="1800" dirty="0" smtClean="0">
                <a:latin typeface="DevLys 010" pitchFamily="2" charset="0"/>
              </a:rPr>
              <a:t> dh </a:t>
            </a:r>
            <a:r>
              <a:rPr lang="en-US" sz="1800" dirty="0" err="1" smtClean="0">
                <a:latin typeface="DevLys 010" pitchFamily="2" charset="0"/>
              </a:rPr>
              <a:t>tkrh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sz="1800" dirty="0" err="1" smtClean="0">
                <a:latin typeface="DevLys 010" pitchFamily="2" charset="0"/>
              </a:rPr>
              <a:t>gSA</a:t>
            </a:r>
            <a:endParaRPr lang="en-US" sz="1800" dirty="0" smtClean="0">
              <a:latin typeface="DevLys 010" pitchFamily="2" charset="0"/>
            </a:endParaRPr>
          </a:p>
          <a:p>
            <a:pPr algn="just"/>
            <a:endParaRPr lang="en-US" sz="18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5- </a:t>
            </a:r>
            <a:r>
              <a:rPr lang="en-US" sz="4000" b="1" dirty="0" err="1" smtClean="0">
                <a:latin typeface="DevLys 010" pitchFamily="2" charset="0"/>
              </a:rPr>
              <a:t>vfHkHkk"kd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fu;qfDr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algn="just"/>
            <a:r>
              <a:rPr lang="en-US" dirty="0" smtClean="0">
                <a:latin typeface="DevLys 010" pitchFamily="2" charset="0"/>
              </a:rPr>
              <a:t>1-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ekuuh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mPPk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tcyiqj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mldh</a:t>
            </a:r>
            <a:r>
              <a:rPr lang="en-US" sz="2400" dirty="0" smtClean="0">
                <a:latin typeface="DevLys 010" pitchFamily="2" charset="0"/>
              </a:rPr>
              <a:t> [</a:t>
            </a:r>
            <a:r>
              <a:rPr lang="en-US" sz="2400" dirty="0" err="1" smtClean="0">
                <a:latin typeface="DevLys 010" pitchFamily="2" charset="0"/>
              </a:rPr>
              <a:t>k.MihB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bankSj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Xokfy;j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fgrksa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laj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rFkk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fujkdj.k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vfHkHkk"kd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r>
              <a:rPr lang="en-US" sz="2400" dirty="0" smtClean="0">
                <a:latin typeface="DevLys 010" pitchFamily="2" charset="0"/>
              </a:rPr>
              <a:t>] </a:t>
            </a: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971800"/>
          <a:ext cx="8229599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2667000"/>
                <a:gridCol w="1524000"/>
                <a:gridCol w="3124199"/>
              </a:tblGrid>
              <a:tr h="3408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evLys 010" pitchFamily="2" charset="0"/>
                        </a:rPr>
                        <a:t>Lk0 dz0</a:t>
                      </a:r>
                      <a:endParaRPr lang="en-US" sz="20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DevLys 010" pitchFamily="2" charset="0"/>
                        </a:rPr>
                        <a:t>uke</a:t>
                      </a:r>
                      <a:endParaRPr lang="en-US" sz="20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DevLys 010" pitchFamily="2" charset="0"/>
                        </a:rPr>
                        <a:t>eksckby</a:t>
                      </a:r>
                      <a:r>
                        <a:rPr lang="en-US" sz="20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DevLys 010" pitchFamily="2" charset="0"/>
                        </a:rPr>
                        <a:t>uacj</a:t>
                      </a:r>
                      <a:endParaRPr lang="en-US" sz="20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DevLys 010" pitchFamily="2" charset="0"/>
                        </a:rPr>
                        <a:t>iRrk</a:t>
                      </a:r>
                      <a:endParaRPr lang="en-US" sz="20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11254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1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DevLys 010" pitchFamily="2" charset="0"/>
                        </a:rPr>
                        <a:t>Jh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fl)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kFkZ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,l-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lsB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vfHkHkk“kd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ek0 m0 U;k0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tcyiqjA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9425155338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DevLys 010" pitchFamily="2" charset="0"/>
                        </a:rPr>
                        <a:t>84&amp;u;kxkao]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gkmflax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lkslkbVh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]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izos’k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3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ua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xsV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u;kxkao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jkeiqj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tcyiqjA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11254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2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DevLys 010" pitchFamily="2" charset="0"/>
                        </a:rPr>
                        <a:t>Jh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vkj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Mh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-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tSu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vfHkHkk“kd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ek0 m0 U;k0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Xokfy;jAa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9425113311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DevLys 010" pitchFamily="2" charset="0"/>
                        </a:rPr>
                        <a:t>vkj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Mh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dkWEiysDl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]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x’r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rkfy;k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y’dj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Xokfy;jA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7791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3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latin typeface="DevLys 010" pitchFamily="2" charset="0"/>
                        </a:rPr>
                        <a:t>Jh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eukst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f}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osnh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ek0 m0 U;k0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bankSjA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evLys 010" pitchFamily="2" charset="0"/>
                        </a:rPr>
                        <a:t>9826057711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DevLys 010" pitchFamily="2" charset="0"/>
                        </a:rPr>
                        <a:t>1078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,]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Ldhe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ua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- 114@2]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vuqjkx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bankSjA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6- </a:t>
            </a:r>
            <a:r>
              <a:rPr lang="en-US" sz="4000" b="1" dirty="0" err="1" smtClean="0">
                <a:latin typeface="DevLys 010" pitchFamily="2" charset="0"/>
              </a:rPr>
              <a:t>fof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izdj.kksa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lanHkZ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¼vfHkHkk"kdks½ekuns; </a:t>
            </a:r>
            <a:r>
              <a:rPr lang="en-US" sz="4000" b="1" dirty="0" err="1" smtClean="0">
                <a:latin typeface="DevLys 010" pitchFamily="2" charset="0"/>
              </a:rPr>
              <a:t>Hkqxrku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izfdz;k</a:t>
            </a:r>
            <a:endParaRPr lang="en-US" sz="4000" b="1" dirty="0">
              <a:latin typeface="DevLys 010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686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7- </a:t>
            </a:r>
            <a:r>
              <a:rPr lang="en-US" sz="4000" b="1" dirty="0" err="1" smtClean="0">
                <a:latin typeface="DevLys 010" pitchFamily="2" charset="0"/>
              </a:rPr>
              <a:t>fof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fcUnqvksa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rRdky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ekxZn’kZu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izkIr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DevLys 010" pitchFamily="2" charset="0"/>
              </a:rPr>
              <a:t>1- </a:t>
            </a:r>
            <a:r>
              <a:rPr lang="en-US" sz="2800" b="1" dirty="0" err="1" smtClean="0">
                <a:latin typeface="DevLys 010" pitchFamily="2" charset="0"/>
              </a:rPr>
              <a:t>vk;ksx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Lrj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ekxZn’kZu</a:t>
            </a:r>
            <a:r>
              <a:rPr lang="en-US" sz="2800" b="1" dirty="0" smtClean="0">
                <a:latin typeface="DevLys 010" pitchFamily="2" charset="0"/>
              </a:rPr>
              <a:t> %&amp;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ftu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kfpdkvksa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ftyks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ekxZn’kZu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pkgk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fof</a:t>
            </a:r>
            <a:r>
              <a:rPr lang="en-US" sz="2800" dirty="0" smtClean="0">
                <a:latin typeface="DevLys 010" pitchFamily="2" charset="0"/>
              </a:rPr>
              <a:t>/k '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fu;e@vf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kfu;eksa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varZxr</a:t>
            </a:r>
            <a:r>
              <a:rPr lang="en-US" sz="2800" dirty="0" smtClean="0">
                <a:latin typeface="DevLys 010" pitchFamily="2" charset="0"/>
              </a:rPr>
              <a:t> le; </a:t>
            </a:r>
            <a:r>
              <a:rPr lang="en-US" sz="2800" dirty="0" err="1" smtClean="0">
                <a:latin typeface="DevLys 010" pitchFamily="2" charset="0"/>
              </a:rPr>
              <a:t>lhek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izLrqr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mPPk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ekxZn’kZu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ftu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kfpdkvksa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vfHkHkk"kdksa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ekxZn’kZu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vko’;drk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izdj.k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vfHkHkk"kd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varfjr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 smtClean="0">
              <a:latin typeface="DevLys 010" pitchFamily="2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8-Ukxjh; </a:t>
            </a:r>
            <a:r>
              <a:rPr lang="en-US" sz="4000" b="1" dirty="0" err="1" smtClean="0">
                <a:latin typeface="DevLys 010" pitchFamily="2" charset="0"/>
              </a:rPr>
              <a:t>fudk;ksa</a:t>
            </a:r>
            <a:r>
              <a:rPr lang="en-US" sz="4000" b="1" dirty="0" smtClean="0">
                <a:latin typeface="DevLys 010" pitchFamily="2" charset="0"/>
              </a:rPr>
              <a:t> ,</a:t>
            </a:r>
            <a:r>
              <a:rPr lang="en-US" sz="4000" b="1" dirty="0" err="1" smtClean="0">
                <a:latin typeface="DevLys 010" pitchFamily="2" charset="0"/>
              </a:rPr>
              <a:t>oe</a:t>
            </a:r>
            <a:r>
              <a:rPr lang="en-US" sz="4000" b="1" dirty="0" smtClean="0">
                <a:latin typeface="DevLys 010" pitchFamily="2" charset="0"/>
              </a:rPr>
              <a:t>~ </a:t>
            </a:r>
            <a:r>
              <a:rPr lang="en-US" sz="4000" b="1" dirty="0" err="1" smtClean="0">
                <a:latin typeface="DevLys 010" pitchFamily="2" charset="0"/>
              </a:rPr>
              <a:t>iapk;rksa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lacaf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U;k;ky;hu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QSlys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ladyu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>
                <a:latin typeface="DevLys 010" pitchFamily="2" charset="0"/>
              </a:rPr>
              <a:t>Ukxjh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fudk;ksa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oe</a:t>
            </a:r>
            <a:r>
              <a:rPr lang="en-US" sz="2400" dirty="0" smtClean="0">
                <a:latin typeface="DevLys 010" pitchFamily="2" charset="0"/>
              </a:rPr>
              <a:t>~ </a:t>
            </a:r>
            <a:r>
              <a:rPr lang="en-US" sz="2400" dirty="0" err="1" smtClean="0">
                <a:latin typeface="DevLys 010" pitchFamily="2" charset="0"/>
              </a:rPr>
              <a:t>iapk;rksa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lacaf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egRoiw.kZ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U;k;ky;hu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ladyu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izzdkf’kr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Uk0ik0 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lacaf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U;k;ky;hu</a:t>
            </a:r>
            <a:r>
              <a:rPr lang="en-US" sz="2400" dirty="0" smtClean="0">
                <a:latin typeface="DevLys 010" pitchFamily="2" charset="0"/>
              </a:rPr>
              <a:t> izdj.kks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Hkfo</a:t>
            </a:r>
            <a:r>
              <a:rPr lang="en-US" sz="2400" dirty="0" smtClean="0">
                <a:latin typeface="DevLys 010" pitchFamily="2" charset="0"/>
              </a:rPr>
              <a:t>";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fujkdj.k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oe</a:t>
            </a:r>
            <a:r>
              <a:rPr lang="en-US" sz="2400" dirty="0" smtClean="0">
                <a:latin typeface="DevLys 010" pitchFamily="2" charset="0"/>
              </a:rPr>
              <a:t>~ </a:t>
            </a:r>
            <a:r>
              <a:rPr lang="en-US" sz="2400" dirty="0" err="1" smtClean="0">
                <a:latin typeface="DevLys 010" pitchFamily="2" charset="0"/>
              </a:rPr>
              <a:t>ekxZn’kZu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lxzag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lqfuf’pr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djsaA</a:t>
            </a:r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>
              <a:latin typeface="DevLys 010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0" y="2895600"/>
            <a:ext cx="274333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895600"/>
            <a:ext cx="266700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9- </a:t>
            </a:r>
            <a:r>
              <a:rPr lang="en-US" sz="4000" b="1" dirty="0" err="1" smtClean="0">
                <a:latin typeface="DevLys 010" pitchFamily="2" charset="0"/>
              </a:rPr>
              <a:t>izHkkjh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kdkjh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fu;qfDRk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1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ekuuh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mPPk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U;k;ky;kssa@ftyksa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fiVh’kuksa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izkIrh</a:t>
            </a:r>
            <a:r>
              <a:rPr lang="en-US" sz="2800" dirty="0" smtClean="0">
                <a:latin typeface="DevLys 010" pitchFamily="2" charset="0"/>
              </a:rPr>
              <a:t> A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2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ekuuh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mPPk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mldh</a:t>
            </a:r>
            <a:r>
              <a:rPr lang="en-US" sz="2800" dirty="0" smtClean="0">
                <a:latin typeface="DevLys 010" pitchFamily="2" charset="0"/>
              </a:rPr>
              <a:t> [</a:t>
            </a:r>
            <a:r>
              <a:rPr lang="en-US" sz="2800" dirty="0" err="1" smtClean="0">
                <a:latin typeface="DevLys 010" pitchFamily="2" charset="0"/>
              </a:rPr>
              <a:t>k.MihBksa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nk;j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kfpdkvksa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izfrj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mi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/kdkjh¼LFkkuh; fuokZpu½ </a:t>
            </a:r>
            <a:r>
              <a:rPr lang="en-US" sz="2800" dirty="0" err="1" smtClean="0">
                <a:latin typeface="DevLys 010" pitchFamily="2" charset="0"/>
              </a:rPr>
              <a:t>izHkkjh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fu;qfDRk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3-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fodkl</a:t>
            </a:r>
            <a:r>
              <a:rPr lang="en-US" sz="2800" dirty="0" smtClean="0">
                <a:latin typeface="DevLys 010" pitchFamily="2" charset="0"/>
              </a:rPr>
              <a:t> [</a:t>
            </a:r>
            <a:r>
              <a:rPr lang="en-US" sz="2800" dirty="0" err="1" smtClean="0">
                <a:latin typeface="DevLys 010" pitchFamily="2" charset="0"/>
              </a:rPr>
              <a:t>k.M@ftyk</a:t>
            </a:r>
            <a:r>
              <a:rPr lang="en-US" sz="2800" dirty="0" smtClean="0">
                <a:latin typeface="DevLys 010" pitchFamily="2" charset="0"/>
              </a:rPr>
              <a:t> l= </a:t>
            </a:r>
            <a:r>
              <a:rPr lang="en-US" sz="2800" dirty="0" err="1" smtClean="0">
                <a:latin typeface="DevLys 010" pitchFamily="2" charset="0"/>
              </a:rPr>
              <a:t>U;k;ky;ksa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izLRkqr</a:t>
            </a:r>
            <a:r>
              <a:rPr lang="en-US" sz="2800" dirty="0" smtClean="0">
                <a:latin typeface="DevLys 010" pitchFamily="2" charset="0"/>
              </a:rPr>
              <a:t> izdj.kks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vuqfoHkkxh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¼jktLo½@rglhynkj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izHkkjh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fu;qDRk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4-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U;k;ky;hu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izdj.kksa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mi </a:t>
            </a:r>
            <a:r>
              <a:rPr lang="en-US" sz="2800" dirty="0" err="1" smtClean="0">
                <a:latin typeface="DevLys 010" pitchFamily="2" charset="0"/>
              </a:rPr>
              <a:t>lfpo@voj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lfpo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izHkkjh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fu;qDRk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10-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;</a:t>
            </a:r>
            <a:r>
              <a:rPr lang="en-US" sz="3600" b="1" dirty="0" err="1" smtClean="0">
                <a:latin typeface="DevLys 010" pitchFamily="2" charset="0"/>
              </a:rPr>
              <a:t>kfpdkvksa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jkT</a:t>
            </a:r>
            <a:r>
              <a:rPr lang="en-US" sz="3600" b="1" dirty="0" smtClean="0">
                <a:latin typeface="DevLys 010" pitchFamily="2" charset="0"/>
              </a:rPr>
              <a:t>;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vk;qDr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kdkj</a:t>
            </a:r>
            <a:r>
              <a:rPr lang="en-US" sz="3600" b="1" dirty="0" smtClean="0">
                <a:latin typeface="DevLys 010" pitchFamily="2" charset="0"/>
              </a:rPr>
              <a:t> u </a:t>
            </a:r>
            <a:r>
              <a:rPr lang="en-US" sz="3600" b="1" dirty="0" err="1" smtClean="0">
                <a:latin typeface="DevLys 010" pitchFamily="2" charset="0"/>
              </a:rPr>
              <a:t>cuk;s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laca</a:t>
            </a:r>
            <a:r>
              <a:rPr lang="en-US" sz="3600" b="1" dirty="0" smtClean="0">
                <a:latin typeface="DevLys 010" pitchFamily="2" charset="0"/>
              </a:rPr>
              <a:t>/k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funsZ’k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DevLys 010" pitchFamily="2" charset="0"/>
              </a:rPr>
              <a:t>1-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= </a:t>
            </a:r>
            <a:r>
              <a:rPr lang="en-US" sz="2400" dirty="0" err="1" smtClean="0">
                <a:latin typeface="DevLys 010" pitchFamily="2" charset="0"/>
              </a:rPr>
              <a:t>dzekad</a:t>
            </a:r>
            <a:r>
              <a:rPr lang="en-US" sz="2400" dirty="0" smtClean="0">
                <a:latin typeface="DevLys 010" pitchFamily="2" charset="0"/>
              </a:rPr>
              <a:t> ,Q&amp;34&amp;60@2015@nks@731&amp;732] fn0 13@10@2015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funsZ’k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endParaRPr lang="en-US" sz="2000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U;k;ky;hu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funsZ’kkuqlkj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</a:t>
            </a:r>
            <a:endParaRPr lang="en-US" dirty="0">
              <a:latin typeface="DevLys 010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743200"/>
            <a:ext cx="259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667000"/>
            <a:ext cx="2362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11-fuokZpu ;</a:t>
            </a:r>
            <a:r>
              <a:rPr lang="en-US" sz="4000" b="1" dirty="0" err="1" smtClean="0">
                <a:latin typeface="DevLys 010" pitchFamily="2" charset="0"/>
              </a:rPr>
              <a:t>kfpdkvksa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eq</a:t>
            </a:r>
            <a:r>
              <a:rPr lang="en-US" sz="4000" b="1" dirty="0" smtClean="0">
                <a:latin typeface="DevLys 010" pitchFamily="2" charset="0"/>
              </a:rPr>
              <a:t>[; </a:t>
            </a:r>
            <a:r>
              <a:rPr lang="en-US" sz="4000" b="1" dirty="0" err="1" smtClean="0">
                <a:latin typeface="DevLys 010" pitchFamily="2" charset="0"/>
              </a:rPr>
              <a:t>lfpo</a:t>
            </a:r>
            <a:r>
              <a:rPr lang="en-US" sz="4000" b="1" dirty="0" smtClean="0">
                <a:latin typeface="DevLys 010" pitchFamily="2" charset="0"/>
              </a:rPr>
              <a:t> e/; </a:t>
            </a:r>
            <a:r>
              <a:rPr lang="en-US" sz="4000" b="1" dirty="0" err="1" smtClean="0">
                <a:latin typeface="DevLys 010" pitchFamily="2" charset="0"/>
              </a:rPr>
              <a:t>izns’k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kklu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uke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foyksfir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ckcr</a:t>
            </a:r>
            <a:r>
              <a:rPr lang="en-US" sz="4000" b="1" dirty="0" smtClean="0">
                <a:latin typeface="DevLys 010" pitchFamily="2" charset="0"/>
              </a:rPr>
              <a:t>~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8229600" cy="4191000"/>
          </a:xfrm>
        </p:spPr>
        <p:txBody>
          <a:bodyPr/>
          <a:lstStyle/>
          <a:p>
            <a:pPr algn="just"/>
            <a:r>
              <a:rPr lang="en-US" dirty="0" smtClean="0">
                <a:latin typeface="DevLys 010" pitchFamily="2" charset="0"/>
              </a:rPr>
              <a:t>1-e/; 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kklu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iz’kklu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foHkkx</a:t>
            </a:r>
            <a:r>
              <a:rPr lang="en-US" dirty="0" smtClean="0">
                <a:latin typeface="DevLys 010" pitchFamily="2" charset="0"/>
              </a:rPr>
              <a:t> ea=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oYyHk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Hkou</a:t>
            </a:r>
            <a:r>
              <a:rPr lang="en-US" dirty="0" smtClean="0">
                <a:latin typeface="DevLys 010" pitchFamily="2" charset="0"/>
              </a:rPr>
              <a:t>]</a:t>
            </a:r>
            <a:r>
              <a:rPr lang="en-US" dirty="0" err="1" smtClean="0">
                <a:latin typeface="DevLys 010" pitchFamily="2" charset="0"/>
              </a:rPr>
              <a:t>Hkksiky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fn0 24@05@2016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[k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U;k;ky;hu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lfpo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2-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ikyu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¼LFkkuh; fuokZpu½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e/; 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iz’kklu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Hkksiky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12- </a:t>
            </a:r>
            <a:r>
              <a:rPr lang="en-US" sz="4000" b="1" dirty="0" err="1" smtClean="0">
                <a:latin typeface="DevLys 010" pitchFamily="2" charset="0"/>
              </a:rPr>
              <a:t>tokcnkok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rS;kj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fd;k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1-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ekuuh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mPp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tcyiqj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[</a:t>
            </a:r>
            <a:r>
              <a:rPr lang="en-US" sz="2400" dirty="0" err="1" smtClean="0">
                <a:latin typeface="DevLys 010" pitchFamily="2" charset="0"/>
              </a:rPr>
              <a:t>k.MihB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bankSj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Xokfy;j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</a:t>
            </a:r>
            <a:r>
              <a:rPr lang="en-US" sz="2400" dirty="0" smtClean="0">
                <a:latin typeface="DevLys 010" pitchFamily="2" charset="0"/>
              </a:rPr>
              <a:t>:) </a:t>
            </a:r>
            <a:r>
              <a:rPr lang="en-US" sz="2400" dirty="0" err="1" smtClean="0">
                <a:latin typeface="DevLys 010" pitchFamily="2" charset="0"/>
              </a:rPr>
              <a:t>nk;j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leLr</a:t>
            </a:r>
            <a:r>
              <a:rPr lang="en-US" sz="2400" dirty="0" smtClean="0">
                <a:latin typeface="DevLys 010" pitchFamily="2" charset="0"/>
              </a:rPr>
              <a:t> ;</a:t>
            </a:r>
            <a:r>
              <a:rPr lang="en-US" sz="2400" dirty="0" err="1" smtClean="0">
                <a:latin typeface="DevLys 010" pitchFamily="2" charset="0"/>
              </a:rPr>
              <a:t>kfpdkvksa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izHkkjh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2- </a:t>
            </a:r>
            <a:r>
              <a:rPr lang="en-US" sz="2400" dirty="0" smtClean="0">
                <a:latin typeface="DevLys 010" pitchFamily="2" charset="0"/>
              </a:rPr>
              <a:t>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 </a:t>
            </a:r>
            <a:r>
              <a:rPr lang="en-US" sz="2400" dirty="0" err="1" smtClean="0">
                <a:latin typeface="DevLys 010" pitchFamily="2" charset="0"/>
              </a:rPr>
              <a:t>izdj.k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laca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khr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leLr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vfHkys</a:t>
            </a:r>
            <a:r>
              <a:rPr lang="en-US" sz="2400" dirty="0" smtClean="0">
                <a:latin typeface="DevLys 010" pitchFamily="2" charset="0"/>
              </a:rPr>
              <a:t>[</a:t>
            </a:r>
            <a:r>
              <a:rPr lang="en-US" sz="2400" dirty="0" err="1" smtClean="0">
                <a:latin typeface="DevLys 010" pitchFamily="2" charset="0"/>
              </a:rPr>
              <a:t>kks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lfgr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LFkk;h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vfHkHkk"kd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laiZd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tokcnkok@odkyruke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rS;kj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</a:t>
            </a:r>
            <a:r>
              <a:rPr lang="en-US" sz="2400" dirty="0" smtClean="0">
                <a:latin typeface="DevLys 010" pitchFamily="2" charset="0"/>
              </a:rPr>
              <a:t> fu/</a:t>
            </a:r>
            <a:r>
              <a:rPr lang="en-US" sz="2400" dirty="0" err="1" smtClean="0">
                <a:latin typeface="DevLys 010" pitchFamily="2" charset="0"/>
              </a:rPr>
              <a:t>kkZfjr</a:t>
            </a:r>
            <a:r>
              <a:rPr lang="en-US" sz="2400" dirty="0" smtClean="0">
                <a:latin typeface="DevLys 010" pitchFamily="2" charset="0"/>
              </a:rPr>
              <a:t> le;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3-</a:t>
            </a:r>
            <a:r>
              <a:rPr lang="en-US" sz="2400" dirty="0" smtClean="0">
                <a:latin typeface="DevLys 010" pitchFamily="2" charset="0"/>
              </a:rPr>
              <a:t>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fuokZpu½@vfHkHkk"kdks ;fn </a:t>
            </a:r>
            <a:r>
              <a:rPr lang="en-US" sz="2400" dirty="0" err="1" smtClean="0">
                <a:latin typeface="DevLys 010" pitchFamily="2" charset="0"/>
              </a:rPr>
              <a:t>fdUgh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ekxZn’kZu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vko’;drk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gksrh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rks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fu;eksa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kfu;eksa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varZxr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mfpr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ekxZn’kZu@dqN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fcUnq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lfEEkfyr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</a:t>
            </a:r>
            <a:r>
              <a:rPr lang="en-US" sz="2400" dirty="0" smtClean="0">
                <a:latin typeface="DevLys 010" pitchFamily="2" charset="0"/>
              </a:rPr>
              <a:t>[</a:t>
            </a:r>
            <a:r>
              <a:rPr lang="en-US" sz="2400" dirty="0" err="1" smtClean="0">
                <a:latin typeface="DevLys 010" pitchFamily="2" charset="0"/>
              </a:rPr>
              <a:t>kk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4-</a:t>
            </a:r>
            <a:r>
              <a:rPr lang="en-US" sz="2400" dirty="0" smtClean="0">
                <a:latin typeface="DevLys 010" pitchFamily="2" charset="0"/>
              </a:rPr>
              <a:t>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vfHkHkk"kd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</a:t>
            </a:r>
            <a:r>
              <a:rPr lang="en-US" sz="2400" dirty="0" smtClean="0">
                <a:latin typeface="DevLys 010" pitchFamily="2" charset="0"/>
              </a:rPr>
              <a:t>/;e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rS;kj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vko’;d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dk;Zokgh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Hkstk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13- </a:t>
            </a:r>
            <a:r>
              <a:rPr lang="en-US" sz="4000" b="1" dirty="0" err="1" smtClean="0">
                <a:latin typeface="DevLys 010" pitchFamily="2" charset="0"/>
              </a:rPr>
              <a:t>ftyksa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yafcr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izdj.kksa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lwph</a:t>
            </a:r>
            <a:r>
              <a:rPr lang="en-US" sz="4000" b="1" dirty="0" smtClean="0">
                <a:latin typeface="DevLys 010" pitchFamily="2" charset="0"/>
              </a:rPr>
              <a:t> ¼fjiksVZ½</a:t>
            </a:r>
            <a:endParaRPr lang="en-US" sz="4000" dirty="0">
              <a:latin typeface="DevLys 010" pitchFamily="2" charset="0"/>
            </a:endParaRPr>
          </a:p>
        </p:txBody>
      </p:sp>
      <p:pic>
        <p:nvPicPr>
          <p:cNvPr id="4" name="Content Placeholder 3" descr="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676400"/>
            <a:ext cx="8610600" cy="50292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2677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14-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ikyu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lqfuf’pr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1-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le;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fuokZpu½@vfHkHkk"kd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funsZ’k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iznku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2-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tokcnkok</a:t>
            </a:r>
            <a:r>
              <a:rPr lang="en-US" sz="2400" dirty="0" smtClean="0">
                <a:latin typeface="DevLys 010" pitchFamily="2" charset="0"/>
              </a:rPr>
              <a:t> le;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u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;k </a:t>
            </a:r>
            <a:r>
              <a:rPr lang="en-US" sz="2400" dirty="0" err="1" smtClean="0">
                <a:latin typeface="DevLys 010" pitchFamily="2" charset="0"/>
              </a:rPr>
              <a:t>voekuuk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fLFkfr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fufEkZr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gksus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fLFkfr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laiw.kZ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tokcnkjh</a:t>
            </a:r>
            <a:r>
              <a:rPr lang="en-US" sz="2400" dirty="0" smtClean="0">
                <a:latin typeface="DevLys 010" pitchFamily="2" charset="0"/>
              </a:rPr>
              <a:t>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¼LFkkuh; fuokZpu½ </a:t>
            </a:r>
            <a:r>
              <a:rPr lang="en-US" sz="2400" dirty="0" err="1" smtClean="0">
                <a:latin typeface="DevLys 010" pitchFamily="2" charset="0"/>
              </a:rPr>
              <a:t>lqfuf’pr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3- </a:t>
            </a:r>
            <a:r>
              <a:rPr lang="en-US" sz="2400" dirty="0" smtClean="0">
                <a:latin typeface="DevLys 010" pitchFamily="2" charset="0"/>
              </a:rPr>
              <a:t>'</a:t>
            </a:r>
            <a:r>
              <a:rPr lang="en-US" sz="2400" dirty="0" err="1" smtClean="0">
                <a:latin typeface="DevLys 010" pitchFamily="2" charset="0"/>
              </a:rPr>
              <a:t>kklu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</a:t>
            </a:r>
            <a:r>
              <a:rPr lang="en-US" sz="2400" dirty="0" smtClean="0">
                <a:latin typeface="DevLys 010" pitchFamily="2" charset="0"/>
              </a:rPr>
              <a:t>/;e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</a:t>
            </a:r>
            <a:r>
              <a:rPr lang="en-US" sz="2400" dirty="0" smtClean="0">
                <a:latin typeface="DevLys 010" pitchFamily="2" charset="0"/>
              </a:rPr>
              <a:t>;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ikfjr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vkns’kksa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d&lt;</a:t>
            </a:r>
            <a:r>
              <a:rPr lang="en-US" sz="2400" dirty="0" err="1" smtClean="0">
                <a:latin typeface="DevLys 010" pitchFamily="2" charset="0"/>
              </a:rPr>
              <a:t>kbZ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ikyu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funsZ’k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kdkjh@mi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iznku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endParaRPr lang="en-US" sz="28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15- '</a:t>
            </a:r>
            <a:r>
              <a:rPr lang="en-US" sz="4000" b="1" dirty="0" err="1" smtClean="0">
                <a:latin typeface="DevLys 010" pitchFamily="2" charset="0"/>
              </a:rPr>
              <a:t>kklu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</a:t>
            </a:r>
            <a:r>
              <a:rPr lang="en-US" sz="4000" b="1" dirty="0" smtClean="0">
                <a:latin typeface="DevLys 010" pitchFamily="2" charset="0"/>
              </a:rPr>
              <a:t>=</a:t>
            </a:r>
            <a:r>
              <a:rPr lang="en-US" sz="4000" b="1" dirty="0" err="1" smtClean="0">
                <a:latin typeface="DevLys 010" pitchFamily="2" charset="0"/>
              </a:rPr>
              <a:t>kpkj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xkMZ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QkbZy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1- </a:t>
            </a:r>
            <a:r>
              <a:rPr lang="en-US" sz="2400" dirty="0" smtClean="0">
                <a:latin typeface="DevLys 010" pitchFamily="2" charset="0"/>
              </a:rPr>
              <a:t>'</a:t>
            </a:r>
            <a:r>
              <a:rPr lang="en-US" sz="2400" dirty="0" err="1" smtClean="0">
                <a:latin typeface="DevLys 010" pitchFamily="2" charset="0"/>
              </a:rPr>
              <a:t>kklu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le;&amp;le;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ekuuh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mPPk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U;k;ky</a:t>
            </a:r>
            <a:r>
              <a:rPr lang="en-US" sz="2400" dirty="0" smtClean="0">
                <a:latin typeface="DevLys 010" pitchFamily="2" charset="0"/>
              </a:rPr>
              <a:t>;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ikfjr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vkns’kksa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izfr;kW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izkIr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gksrh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mDRk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ikfjr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vkns’kks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ikyu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lqfuf’pr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gsrq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kdkfj;ksa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funsZf’kr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r>
              <a:rPr lang="en-US" sz="24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2-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kdkfj;ksa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;g </a:t>
            </a:r>
            <a:r>
              <a:rPr lang="en-US" sz="2400" dirty="0" err="1" smtClean="0">
                <a:latin typeface="DevLys 010" pitchFamily="2" charset="0"/>
              </a:rPr>
              <a:t>funsZ’k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fn;s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eq</a:t>
            </a:r>
            <a:r>
              <a:rPr lang="en-US" sz="2400" dirty="0" smtClean="0">
                <a:latin typeface="DevLys 010" pitchFamily="2" charset="0"/>
              </a:rPr>
              <a:t>[; </a:t>
            </a:r>
            <a:r>
              <a:rPr lang="en-US" sz="2400" dirty="0" err="1" smtClean="0">
                <a:latin typeface="DevLys 010" pitchFamily="2" charset="0"/>
              </a:rPr>
              <a:t>lfpo</a:t>
            </a:r>
            <a:r>
              <a:rPr lang="en-US" sz="2400" dirty="0" smtClean="0">
                <a:latin typeface="DevLys 010" pitchFamily="2" charset="0"/>
              </a:rPr>
              <a:t> e/; </a:t>
            </a:r>
            <a:r>
              <a:rPr lang="en-US" sz="2400" dirty="0" err="1" smtClean="0">
                <a:latin typeface="DevLys 010" pitchFamily="2" charset="0"/>
              </a:rPr>
              <a:t>izns’k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kklu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kdkj</a:t>
            </a:r>
            <a:r>
              <a:rPr lang="en-US" sz="2400" dirty="0" smtClean="0">
                <a:latin typeface="DevLys 010" pitchFamily="2" charset="0"/>
              </a:rPr>
              <a:t> ;fn </a:t>
            </a:r>
            <a:r>
              <a:rPr lang="en-US" sz="2400" dirty="0" err="1" smtClean="0">
                <a:latin typeface="DevLys 010" pitchFamily="2" charset="0"/>
              </a:rPr>
              <a:t>fdUgh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cuk;k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mDr</a:t>
            </a:r>
            <a:r>
              <a:rPr lang="en-US" sz="2400" dirty="0" smtClean="0">
                <a:latin typeface="DevLys 010" pitchFamily="2" charset="0"/>
              </a:rPr>
              <a:t> ;</a:t>
            </a:r>
            <a:r>
              <a:rPr lang="en-US" sz="2400" dirty="0" err="1" smtClean="0">
                <a:latin typeface="DevLys 010" pitchFamily="2" charset="0"/>
              </a:rPr>
              <a:t>kfpdk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eq</a:t>
            </a:r>
            <a:r>
              <a:rPr lang="en-US" sz="2400" dirty="0" smtClean="0">
                <a:latin typeface="DevLys 010" pitchFamily="2" charset="0"/>
              </a:rPr>
              <a:t>[; </a:t>
            </a:r>
            <a:r>
              <a:rPr lang="en-US" sz="2400" dirty="0" err="1" smtClean="0">
                <a:latin typeface="DevLys 010" pitchFamily="2" charset="0"/>
              </a:rPr>
              <a:t>lfpo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foyksfi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djk;k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tk;sA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3-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lEkLr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kdkfj;ksa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;g </a:t>
            </a:r>
            <a:r>
              <a:rPr lang="en-US" sz="2400" dirty="0" err="1" smtClean="0">
                <a:latin typeface="DevLys 010" pitchFamily="2" charset="0"/>
              </a:rPr>
              <a:t>ys</a:t>
            </a:r>
            <a:r>
              <a:rPr lang="en-US" sz="2400" dirty="0" smtClean="0">
                <a:latin typeface="DevLys 010" pitchFamily="2" charset="0"/>
              </a:rPr>
              <a:t>[k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g]S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iaapk;r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ikfydkvksa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oS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kkfud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izko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kkuksa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varZxr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jkT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vk;qDRk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vFkok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;k </a:t>
            </a:r>
            <a:r>
              <a:rPr lang="en-US" sz="2400" dirty="0" err="1" smtClean="0">
                <a:latin typeface="DevLys 010" pitchFamily="2" charset="0"/>
              </a:rPr>
              <a:t>mlds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fdlh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kdkj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ugha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cukuk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pkfg</a:t>
            </a:r>
            <a:r>
              <a:rPr lang="en-US" sz="2400" dirty="0" smtClean="0">
                <a:latin typeface="DevLys 010" pitchFamily="2" charset="0"/>
              </a:rPr>
              <a:t>, </a:t>
            </a:r>
            <a:r>
              <a:rPr lang="en-US" sz="2400" dirty="0" err="1" smtClean="0">
                <a:latin typeface="DevLys 010" pitchFamily="2" charset="0"/>
              </a:rPr>
              <a:t>vr</a:t>
            </a:r>
            <a:r>
              <a:rPr lang="en-US" sz="2400" dirty="0" smtClean="0">
                <a:latin typeface="DevLys 010" pitchFamily="2" charset="0"/>
              </a:rPr>
              <a:t>% </a:t>
            </a:r>
            <a:r>
              <a:rPr lang="en-US" sz="2400" dirty="0" err="1" smtClean="0">
                <a:latin typeface="DevLys 010" pitchFamily="2" charset="0"/>
              </a:rPr>
              <a:t>mDr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izko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kkuksa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koDRkkvksa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LFkkuh</a:t>
            </a:r>
            <a:r>
              <a:rPr lang="en-US" sz="2400" dirty="0" smtClean="0">
                <a:latin typeface="DevLys 010" pitchFamily="2" charset="0"/>
              </a:rPr>
              <a:t>; '</a:t>
            </a:r>
            <a:r>
              <a:rPr lang="en-US" sz="2400" dirty="0" err="1" smtClean="0">
                <a:latin typeface="DevLys 010" pitchFamily="2" charset="0"/>
              </a:rPr>
              <a:t>kkldh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koDrkvksa</a:t>
            </a:r>
            <a:r>
              <a:rPr lang="en-US" sz="2400" dirty="0" smtClean="0">
                <a:latin typeface="DevLys 010" pitchFamily="2" charset="0"/>
              </a:rPr>
              <a:t>] mi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kdkjh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izdj.kksa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izHkkjh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kdkfj;ksa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voxr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djkrs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gq,s</a:t>
            </a:r>
            <a:r>
              <a:rPr lang="en-US" sz="2400" dirty="0" smtClean="0">
                <a:latin typeface="DevLys 010" pitchFamily="2" charset="0"/>
              </a:rPr>
              <a:t> mu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kdkj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foyksfir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djk;s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tkus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dk;Zokgh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tk;saA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4-</a:t>
            </a:r>
            <a:r>
              <a:rPr lang="en-US" sz="2400" dirty="0" smtClean="0">
                <a:latin typeface="DevLys 010" pitchFamily="2" charset="0"/>
              </a:rPr>
              <a:t>  </a:t>
            </a:r>
            <a:r>
              <a:rPr lang="en-US" sz="2400" dirty="0" err="1" smtClean="0">
                <a:latin typeface="DevLys 010" pitchFamily="2" charset="0"/>
              </a:rPr>
              <a:t>mijksDRk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rhu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fcUnqvksa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xkMZ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QkbZy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fof</a:t>
            </a:r>
            <a:r>
              <a:rPr lang="en-US" sz="2400" dirty="0" smtClean="0">
                <a:latin typeface="DevLys 010" pitchFamily="2" charset="0"/>
              </a:rPr>
              <a:t>/k '</a:t>
            </a:r>
            <a:r>
              <a:rPr lang="en-US" sz="2400" dirty="0" err="1" smtClean="0">
                <a:latin typeface="DevLys 010" pitchFamily="2" charset="0"/>
              </a:rPr>
              <a:t>kk</a:t>
            </a:r>
            <a:r>
              <a:rPr lang="en-US" sz="2400" dirty="0" smtClean="0">
                <a:latin typeface="DevLys 010" pitchFamily="2" charset="0"/>
              </a:rPr>
              <a:t>[</a:t>
            </a:r>
            <a:r>
              <a:rPr lang="en-US" sz="2400" dirty="0" err="1" smtClean="0">
                <a:latin typeface="DevLys 010" pitchFamily="2" charset="0"/>
              </a:rPr>
              <a:t>kk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la/</a:t>
            </a:r>
            <a:r>
              <a:rPr lang="en-US" sz="2400" dirty="0" err="1" smtClean="0">
                <a:latin typeface="DevLys 010" pitchFamily="2" charset="0"/>
              </a:rPr>
              <a:t>kkfjr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xbZ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16- u-</a:t>
            </a:r>
            <a:r>
              <a:rPr lang="en-US" sz="4000" b="1" dirty="0" err="1" smtClean="0">
                <a:latin typeface="DevLys 010" pitchFamily="2" charset="0"/>
              </a:rPr>
              <a:t>ik</a:t>
            </a:r>
            <a:r>
              <a:rPr lang="en-US" sz="4000" b="1" dirty="0" smtClean="0">
                <a:latin typeface="DevLys 010" pitchFamily="2" charset="0"/>
              </a:rPr>
              <a:t>- f=</a:t>
            </a:r>
            <a:r>
              <a:rPr lang="en-US" sz="4000" b="1" dirty="0" err="1" smtClean="0">
                <a:latin typeface="DevLys 010" pitchFamily="2" charset="0"/>
              </a:rPr>
              <a:t>Lrjh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iapk;rksa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fjDr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inksa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fo</a:t>
            </a:r>
            <a:r>
              <a:rPr lang="en-US" sz="4000" b="1" dirty="0" smtClean="0">
                <a:latin typeface="DevLys 010" pitchFamily="2" charset="0"/>
              </a:rPr>
              <a:t>:) </a:t>
            </a:r>
            <a:r>
              <a:rPr lang="en-US" sz="4000" b="1" dirty="0" err="1" smtClean="0">
                <a:latin typeface="DevLys 010" pitchFamily="2" charset="0"/>
              </a:rPr>
              <a:t>izfdz;k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4000" dirty="0" err="1" smtClean="0">
                <a:latin typeface="DevLys 010" pitchFamily="2" charset="0"/>
              </a:rPr>
              <a:t>uxjikfydk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DevLys 010" pitchFamily="2" charset="0"/>
              </a:rPr>
              <a:t>Iakpk;r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971800"/>
            <a:ext cx="4040188" cy="338852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DevLys 010" pitchFamily="2" charset="0"/>
              </a:rPr>
              <a:t>1- </a:t>
            </a:r>
            <a:r>
              <a:rPr lang="en-US" sz="2800" dirty="0" err="1" smtClean="0">
                <a:latin typeface="DevLys 010" pitchFamily="2" charset="0"/>
              </a:rPr>
              <a:t>mPp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</a:t>
            </a:r>
            <a:r>
              <a:rPr lang="en-US" sz="2800" dirty="0" smtClean="0">
                <a:latin typeface="DevLys 010" pitchFamily="2" charset="0"/>
              </a:rPr>
              <a:t>;]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vFkok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dysDVj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vkns’k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vFkok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kklu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vkns’k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vuqdze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inksa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tkudkjhA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2 </a:t>
            </a:r>
            <a:r>
              <a:rPr lang="en-US" sz="2800" dirty="0" err="1" smtClean="0">
                <a:latin typeface="DevLys 010" pitchFamily="2" charset="0"/>
              </a:rPr>
              <a:t>ikfjr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vkns’kksa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</a:t>
            </a:r>
            <a:r>
              <a:rPr lang="en-US" sz="2800" dirty="0" smtClean="0">
                <a:latin typeface="DevLys 010" pitchFamily="2" charset="0"/>
              </a:rPr>
              <a:t>:) </a:t>
            </a:r>
            <a:r>
              <a:rPr lang="en-US" sz="2800" dirty="0" err="1" smtClean="0">
                <a:latin typeface="DevLys 010" pitchFamily="2" charset="0"/>
              </a:rPr>
              <a:t>LFkxuA</a:t>
            </a:r>
            <a:endParaRPr lang="en-US" sz="2800" dirty="0">
              <a:latin typeface="DevLys 01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4041775" cy="346472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DevLys 010" pitchFamily="2" charset="0"/>
              </a:rPr>
              <a:t>1 </a:t>
            </a:r>
            <a:r>
              <a:rPr lang="en-US" sz="2800" dirty="0" err="1" smtClean="0">
                <a:latin typeface="DevLys 010" pitchFamily="2" charset="0"/>
              </a:rPr>
              <a:t>mPp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</a:t>
            </a:r>
            <a:r>
              <a:rPr lang="en-US" sz="2800" dirty="0" smtClean="0">
                <a:latin typeface="DevLys 010" pitchFamily="2" charset="0"/>
              </a:rPr>
              <a:t>;]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U;k;ky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dysDVj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vFkok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kklu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kfpdk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vkns’k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vuqdze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inA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2- </a:t>
            </a:r>
            <a:r>
              <a:rPr lang="en-US" sz="2800" dirty="0" err="1" smtClean="0">
                <a:latin typeface="DevLys 010" pitchFamily="2" charset="0"/>
              </a:rPr>
              <a:t>ikfjr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vkns’kks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</a:t>
            </a:r>
            <a:r>
              <a:rPr lang="en-US" sz="2800" dirty="0" smtClean="0">
                <a:latin typeface="DevLys 010" pitchFamily="2" charset="0"/>
              </a:rPr>
              <a:t>:) </a:t>
            </a:r>
            <a:r>
              <a:rPr lang="en-US" sz="2800" dirty="0" err="1" smtClean="0">
                <a:latin typeface="DevLys 010" pitchFamily="2" charset="0"/>
              </a:rPr>
              <a:t>LFkxuA</a:t>
            </a:r>
            <a:endParaRPr lang="en-US" sz="28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DevLys 010" pitchFamily="2" charset="0"/>
              </a:rPr>
              <a:t>17- </a:t>
            </a:r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dk;kZy</a:t>
            </a:r>
            <a:r>
              <a:rPr lang="en-US" sz="4000" b="1" dirty="0" smtClean="0">
                <a:latin typeface="DevLys 010" pitchFamily="2" charset="0"/>
              </a:rPr>
              <a:t>; dh </a:t>
            </a:r>
            <a:r>
              <a:rPr lang="en-US" sz="4000" b="1" dirty="0" err="1" smtClean="0">
                <a:latin typeface="DevLys 010" pitchFamily="2" charset="0"/>
              </a:rPr>
              <a:t>leL;k;as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1-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eSusatesUV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flLVe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QhM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2-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fdu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kfpdkvksa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tokcnkok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bldh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fujUrj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tokcnkok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Kkr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3-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kfpdkvksa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ijarq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khuLFk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tokcnkok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izLkkfjr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err="1" smtClean="0">
                <a:latin typeface="DevLys 010" pitchFamily="2" charset="0"/>
              </a:rPr>
              <a:t>izHkkjh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kdkfj;ksa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LFkk;h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vfHkHkk"kdksa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laiZd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LFkk;h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vfHkHkk"kd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laiZd@tokcnkok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krss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800" y="2590800"/>
            <a:ext cx="6096000" cy="1600200"/>
          </a:xfrm>
        </p:spPr>
        <p:txBody>
          <a:bodyPr>
            <a:normAutofit/>
          </a:bodyPr>
          <a:lstStyle/>
          <a:p>
            <a:pPr lvl="2" algn="ctr">
              <a:buNone/>
            </a:pPr>
            <a:r>
              <a:rPr lang="en-US" sz="9600" b="1" i="1" dirty="0" smtClean="0">
                <a:latin typeface="Arial" pitchFamily="34" charset="0"/>
                <a:cs typeface="Arial" pitchFamily="34" charset="0"/>
              </a:rPr>
              <a:t>THANKS</a:t>
            </a:r>
            <a:endParaRPr lang="en-US" sz="96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25607935</TotalTime>
  <Words>1920</Words>
  <Application>Microsoft Office PowerPoint</Application>
  <PresentationFormat>On-screen Show (4:3)</PresentationFormat>
  <Paragraphs>147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    izf'k{k.k gsrq %&amp; fof/k 'kk[kk    izstsaVs’ku fcUnqokj</vt:lpstr>
      <vt:lpstr> 1- ftys esa fuokZpu ls lacaf/kr izdj.kksa dh iath</vt:lpstr>
      <vt:lpstr>2- vk;ksx dks fujarj tkudkjh Hkstuk</vt:lpstr>
      <vt:lpstr>3- ftyk Lrj ij ikfjr fuokZpu vthZ ds izdj.kksa dk la/kkj.k</vt:lpstr>
      <vt:lpstr> 4- dksVZ dsl eSustesaV flLVe  ¼;w0 vkj0 ,y0 esa tkudkjh viyksM djuk½</vt:lpstr>
      <vt:lpstr>5- vfHkHkk"kd dh fu;qfDr </vt:lpstr>
      <vt:lpstr>6- fof/kd izdj.kksa ds lanHkZ esa ¼vfHkHkk"kdks½ekuns; Hkqxrku izfdz;k</vt:lpstr>
      <vt:lpstr>7- fof/kd fcUnqvksa ij rRdky ekxZn’kZu izkIr djuk</vt:lpstr>
      <vt:lpstr>8-Ukxjh; fudk;ksa ,oe~ iapk;rksa ds fuokZpu ls lacaf/kr egRoiw.kZ U;k;ky;hu QSlys dk ladyu</vt:lpstr>
      <vt:lpstr>9- izHkkjh vf/kdkjh dh fu;qfDRk</vt:lpstr>
      <vt:lpstr> 10- fuokZpu ;kfpdkvksa esa jkT; fuokZpu vk;qDr dks i{kdkj u cuk;s tkus ds laca/k esa funsZ’k</vt:lpstr>
      <vt:lpstr>11-fuokZpu ;kfpdkvksa esa eq[; lfpo e/; izns’k 'kklu dk uke foyksfir djus ckcr~</vt:lpstr>
      <vt:lpstr>12- tokcnkok rS;kj fd;k tkuk</vt:lpstr>
      <vt:lpstr>13- ftyksa esa yafcr izdj.kksa dh lwph ¼fjiksVZ½</vt:lpstr>
      <vt:lpstr>Slide 15</vt:lpstr>
      <vt:lpstr>14- vk;ksx }kjk tkjh funsZ’kksa dk ikyu lqfuf’pr djuk</vt:lpstr>
      <vt:lpstr>15- 'kklu ds i=kpkj dh xkMZ QkbZy</vt:lpstr>
      <vt:lpstr>16- u-ik- f=Lrjh; iapk;rksa ds fjDr inksa ds fo:) izfdz;k</vt:lpstr>
      <vt:lpstr>17- ftyk dk;kZy; dh leL;k;as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izf'k{k.k gsrq</dc:title>
  <dc:creator>xp211</dc:creator>
  <cp:lastModifiedBy>xp211</cp:lastModifiedBy>
  <cp:revision>172</cp:revision>
  <dcterms:created xsi:type="dcterms:W3CDTF">2018-02-12T13:08:16Z</dcterms:created>
  <dcterms:modified xsi:type="dcterms:W3CDTF">2006-01-01T08:19:36Z</dcterms:modified>
</cp:coreProperties>
</file>